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8" r:id="rId4"/>
  </p:sldMasterIdLst>
  <p:notesMasterIdLst>
    <p:notesMasterId r:id="rId31"/>
  </p:notesMasterIdLst>
  <p:handoutMasterIdLst>
    <p:handoutMasterId r:id="rId32"/>
  </p:handoutMasterIdLst>
  <p:sldIdLst>
    <p:sldId id="2004" r:id="rId5"/>
    <p:sldId id="2045" r:id="rId6"/>
    <p:sldId id="2034" r:id="rId7"/>
    <p:sldId id="2033" r:id="rId8"/>
    <p:sldId id="2044" r:id="rId9"/>
    <p:sldId id="505" r:id="rId10"/>
    <p:sldId id="2052" r:id="rId11"/>
    <p:sldId id="2053" r:id="rId12"/>
    <p:sldId id="506" r:id="rId13"/>
    <p:sldId id="2042" r:id="rId14"/>
    <p:sldId id="2043" r:id="rId15"/>
    <p:sldId id="2046" r:id="rId16"/>
    <p:sldId id="2048" r:id="rId17"/>
    <p:sldId id="2049" r:id="rId18"/>
    <p:sldId id="2039" r:id="rId19"/>
    <p:sldId id="2037" r:id="rId20"/>
    <p:sldId id="2041" r:id="rId21"/>
    <p:sldId id="2051" r:id="rId22"/>
    <p:sldId id="2014" r:id="rId23"/>
    <p:sldId id="2040" r:id="rId24"/>
    <p:sldId id="2038" r:id="rId25"/>
    <p:sldId id="2050" r:id="rId26"/>
    <p:sldId id="2012" r:id="rId27"/>
    <p:sldId id="739" r:id="rId28"/>
    <p:sldId id="278" r:id="rId29"/>
    <p:sldId id="2035" r:id="rId30"/>
  </p:sldIdLst>
  <p:sldSz cx="12192000" cy="6858000"/>
  <p:notesSz cx="7010400" cy="9296400"/>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vers, Christine" initials="RC" lastIdx="10" clrIdx="0">
    <p:extLst>
      <p:ext uri="{19B8F6BF-5375-455C-9EA6-DF929625EA0E}">
        <p15:presenceInfo xmlns:p15="http://schemas.microsoft.com/office/powerpoint/2012/main" userId="S::crivers@epri.com::80e8de17-408a-4ed1-a111-481bf9cfdfaf" providerId="AD"/>
      </p:ext>
    </p:extLst>
  </p:cmAuthor>
  <p:cmAuthor id="2" name="Heidarifar, Majid" initials="HM" lastIdx="1" clrIdx="1">
    <p:extLst>
      <p:ext uri="{19B8F6BF-5375-455C-9EA6-DF929625EA0E}">
        <p15:presenceInfo xmlns:p15="http://schemas.microsoft.com/office/powerpoint/2012/main" userId="S::MHeidarifar@epri.com::e40d88d6-9e01-49be-bce7-1a0418eaec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C8"/>
    <a:srgbClr val="C9F1FF"/>
    <a:srgbClr val="00B0F0"/>
    <a:srgbClr val="7F6000"/>
    <a:srgbClr val="003296"/>
    <a:srgbClr val="7F7F7F"/>
    <a:srgbClr val="003399"/>
    <a:srgbClr val="0070C0"/>
    <a:srgbClr val="0B9E9A"/>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9" autoAdjust="0"/>
    <p:restoredTop sz="90599" autoAdjust="0"/>
  </p:normalViewPr>
  <p:slideViewPr>
    <p:cSldViewPr snapToGrid="0">
      <p:cViewPr>
        <p:scale>
          <a:sx n="66" d="100"/>
          <a:sy n="66" d="100"/>
        </p:scale>
        <p:origin x="1596" y="894"/>
      </p:cViewPr>
      <p:guideLst/>
    </p:cSldViewPr>
  </p:slideViewPr>
  <p:notesTextViewPr>
    <p:cViewPr>
      <p:scale>
        <a:sx n="100" d="100"/>
        <a:sy n="100" d="100"/>
      </p:scale>
      <p:origin x="0" y="0"/>
    </p:cViewPr>
  </p:notesTextViewPr>
  <p:sorterViewPr>
    <p:cViewPr>
      <p:scale>
        <a:sx n="125" d="100"/>
        <a:sy n="125" d="100"/>
      </p:scale>
      <p:origin x="0" y="0"/>
    </p:cViewPr>
  </p:sorterViewPr>
  <p:notesViewPr>
    <p:cSldViewPr snapToGrid="0">
      <p:cViewPr varScale="1">
        <p:scale>
          <a:sx n="117" d="100"/>
          <a:sy n="117" d="100"/>
        </p:scale>
        <p:origin x="38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mhe010\Box\Majid_Nikita-D2D_Coordination\DOE-PUMPSS\White-Paper\Results\Summary_Comparis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mhe010\Box\Majid_Nikita-D2D_Coordination\DOE-PUMPSS\White-Paper\Results\Summary_Comparis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mhe010\Box\Majid_Nikita-D2D_Coordination\DOE-PUMPSS\White-Paper\New%20Results\PSO_Output_Processing_New_Results\Generation_Figur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mhe010\Box\Majid_Nikita-D2D_Coordination\DOE-PUMPSS\White-Paper\New%20Results\PSO_Output_Processing_New_Results\Generation_Figur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pmhe010\Box\Majid_Nikita-D2D_Coordination\DOE-PUMPSS\White-Paper\New%20Results\PSO_Output_Processing_New_Results\Reserve%20MW%20Processing\Reserve_Output_RT.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pmhe010\Box\Majid_Nikita-D2D_Coordination\DOE-PUMPSS\White-Paper\New%20Results\PSO_Output_Processing_New_Results\Reserve%20MW%20Processing\Reserve_Output_RT.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pmhe010\Box\Majid_Nikita-D2D_Coordination\DOE-PUMPSS\White-Paper\New%20Results\PSO_Output_Processing_New_Results\Reserve%20MW%20Processing\Reserve_Output_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j-lt"/>
                <a:ea typeface="+mn-ea"/>
                <a:cs typeface="+mn-cs"/>
              </a:defRPr>
            </a:pPr>
            <a:r>
              <a:rPr lang="en-US" sz="1600" dirty="0">
                <a:latin typeface="+mj-lt"/>
              </a:rPr>
              <a:t>Current</a:t>
            </a:r>
            <a:endParaRPr lang="en-US" sz="1600" baseline="0" dirty="0">
              <a:latin typeface="+mj-lt"/>
            </a:endParaRPr>
          </a:p>
          <a:p>
            <a:pPr>
              <a:defRPr>
                <a:latin typeface="+mj-lt"/>
              </a:defRPr>
            </a:pPr>
            <a:r>
              <a:rPr lang="en-US" sz="1600" baseline="0" dirty="0">
                <a:latin typeface="+mj-lt"/>
              </a:rPr>
              <a:t>VRE MIX</a:t>
            </a:r>
            <a:endParaRPr lang="en-US" sz="1600" dirty="0">
              <a:latin typeface="+mj-lt"/>
            </a:endParaRPr>
          </a:p>
        </c:rich>
      </c:tx>
      <c:layout>
        <c:manualLayout>
          <c:xMode val="edge"/>
          <c:yMode val="edge"/>
          <c:x val="1.5785046100006729E-3"/>
          <c:y val="1.041666666666666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j-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F62-4410-9521-D3F3DC1D66D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F62-4410-9521-D3F3DC1D66D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F62-4410-9521-D3F3DC1D66D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F62-4410-9521-D3F3DC1D66D1}"/>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F62-4410-9521-D3F3DC1D66D1}"/>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F62-4410-9521-D3F3DC1D66D1}"/>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AF62-4410-9521-D3F3DC1D66D1}"/>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AF62-4410-9521-D3F3DC1D66D1}"/>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AF62-4410-9521-D3F3DC1D66D1}"/>
              </c:ext>
            </c:extLst>
          </c:dPt>
          <c:dLbls>
            <c:dLbl>
              <c:idx val="0"/>
              <c:layout>
                <c:manualLayout>
                  <c:x val="6.9444444444444448E-2"/>
                  <c:y val="-1.8518518518518517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E7083C46-7CAB-4BA3-A839-6F64C753D273}" type="CATEGORYNAME">
                      <a:rPr lang="en-US" sz="1200">
                        <a:latin typeface="+mj-lt"/>
                      </a:rPr>
                      <a:pPr>
                        <a:defRPr sz="1200">
                          <a:latin typeface="+mj-lt"/>
                        </a:defRPr>
                      </a:pPr>
                      <a:t>[CATEGORY NAME]</a:t>
                    </a:fld>
                    <a:r>
                      <a:rPr lang="en-US" sz="1200" baseline="0">
                        <a:latin typeface="+mj-lt"/>
                      </a:rPr>
                      <a:t>
</a:t>
                    </a:r>
                    <a:fld id="{0B10F3F1-7850-4C9F-98F8-E9D891612BE3}" type="VALUE">
                      <a:rPr lang="en-US" sz="1200" baseline="0">
                        <a:latin typeface="+mj-lt"/>
                      </a:rPr>
                      <a:pPr>
                        <a:defRPr sz="1200">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62-4410-9521-D3F3DC1D66D1}"/>
                </c:ext>
              </c:extLst>
            </c:dLbl>
            <c:dLbl>
              <c:idx val="1"/>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58B64C37-1EE0-4F8D-A12A-4491F3B7321A}" type="CATEGORYNAME">
                      <a:rPr lang="en-US" sz="1200">
                        <a:latin typeface="+mj-lt"/>
                      </a:rPr>
                      <a:pPr>
                        <a:defRPr sz="1200">
                          <a:solidFill>
                            <a:schemeClr val="accent1"/>
                          </a:solidFill>
                          <a:latin typeface="+mj-lt"/>
                        </a:defRPr>
                      </a:pPr>
                      <a:t>[CATEGORY NAME]</a:t>
                    </a:fld>
                    <a:r>
                      <a:rPr lang="en-US" sz="1200" baseline="0">
                        <a:latin typeface="+mj-lt"/>
                      </a:rPr>
                      <a:t>
</a:t>
                    </a:r>
                    <a:fld id="{76C2E2F2-54E5-4615-B624-C255FE5AE4F3}" type="VALUE">
                      <a:rPr lang="en-US" sz="1200" baseline="0">
                        <a:latin typeface="+mj-lt"/>
                      </a:rPr>
                      <a:pPr>
                        <a:defRPr sz="1200">
                          <a:solidFill>
                            <a:schemeClr val="accent1"/>
                          </a:solidFill>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F62-4410-9521-D3F3DC1D66D1}"/>
                </c:ext>
              </c:extLst>
            </c:dLbl>
            <c:dLbl>
              <c:idx val="2"/>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4352C122-C4C9-4BA4-85B2-53829B23E198}" type="CATEGORYNAME">
                      <a:rPr lang="en-US" sz="1200">
                        <a:latin typeface="+mj-lt"/>
                      </a:rPr>
                      <a:pPr>
                        <a:defRPr sz="1200">
                          <a:solidFill>
                            <a:schemeClr val="accent1"/>
                          </a:solidFill>
                          <a:latin typeface="+mj-lt"/>
                        </a:defRPr>
                      </a:pPr>
                      <a:t>[CATEGORY NAME]</a:t>
                    </a:fld>
                    <a:r>
                      <a:rPr lang="en-US" sz="1200" baseline="0">
                        <a:latin typeface="+mj-lt"/>
                      </a:rPr>
                      <a:t>
</a:t>
                    </a:r>
                    <a:fld id="{FFC253B3-93A4-4F08-AAD7-F0DD6F05AC54}" type="VALUE">
                      <a:rPr lang="en-US" sz="1200" baseline="0">
                        <a:latin typeface="+mj-lt"/>
                      </a:rPr>
                      <a:pPr>
                        <a:defRPr sz="1200">
                          <a:solidFill>
                            <a:schemeClr val="accent1"/>
                          </a:solidFill>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F62-4410-9521-D3F3DC1D66D1}"/>
                </c:ext>
              </c:extLst>
            </c:dLbl>
            <c:dLbl>
              <c:idx val="3"/>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BD0395E9-CDCE-4EE6-B757-31884E2BED0F}" type="CATEGORYNAME">
                      <a:rPr lang="en-US" sz="1200">
                        <a:latin typeface="+mj-lt"/>
                      </a:rPr>
                      <a:pPr>
                        <a:defRPr sz="1200">
                          <a:solidFill>
                            <a:schemeClr val="accent1"/>
                          </a:solidFill>
                          <a:latin typeface="+mj-lt"/>
                        </a:defRPr>
                      </a:pPr>
                      <a:t>[CATEGORY NAME]</a:t>
                    </a:fld>
                    <a:r>
                      <a:rPr lang="en-US" sz="1200" baseline="0">
                        <a:latin typeface="+mj-lt"/>
                      </a:rPr>
                      <a:t>
</a:t>
                    </a:r>
                    <a:fld id="{D1E90AFA-7F62-47F9-810D-7351DF91D9D4}" type="VALUE">
                      <a:rPr lang="en-US" sz="1200" baseline="0">
                        <a:latin typeface="+mj-lt"/>
                      </a:rPr>
                      <a:pPr>
                        <a:defRPr sz="1200">
                          <a:solidFill>
                            <a:schemeClr val="accent1"/>
                          </a:solidFill>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F62-4410-9521-D3F3DC1D66D1}"/>
                </c:ext>
              </c:extLst>
            </c:dLbl>
            <c:dLbl>
              <c:idx val="4"/>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CE28BB73-447C-452F-8487-EE8BBF27107A}" type="CATEGORYNAME">
                      <a:rPr lang="en-US" sz="1200">
                        <a:latin typeface="+mj-lt"/>
                      </a:rPr>
                      <a:pPr>
                        <a:defRPr sz="1200">
                          <a:solidFill>
                            <a:schemeClr val="accent1"/>
                          </a:solidFill>
                          <a:latin typeface="+mj-lt"/>
                        </a:defRPr>
                      </a:pPr>
                      <a:t>[CATEGORY NAME]</a:t>
                    </a:fld>
                    <a:r>
                      <a:rPr lang="en-US" sz="1200" baseline="0">
                        <a:latin typeface="+mj-lt"/>
                      </a:rPr>
                      <a:t>
</a:t>
                    </a:r>
                    <a:fld id="{8D771738-66F5-4BBD-A98F-B8163FB5B332}" type="VALUE">
                      <a:rPr lang="en-US" sz="1200" baseline="0">
                        <a:latin typeface="+mj-lt"/>
                      </a:rPr>
                      <a:pPr>
                        <a:defRPr sz="1200">
                          <a:solidFill>
                            <a:schemeClr val="accent1"/>
                          </a:solidFill>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F62-4410-9521-D3F3DC1D66D1}"/>
                </c:ext>
              </c:extLst>
            </c:dLbl>
            <c:dLbl>
              <c:idx val="5"/>
              <c:layout>
                <c:manualLayout>
                  <c:x val="1.1111111111111112E-2"/>
                  <c:y val="9.2592592592591737E-3"/>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DD67F592-AD43-41E4-A718-E231A4CB1EB4}" type="CATEGORYNAME">
                      <a:rPr lang="en-US" sz="1200">
                        <a:latin typeface="+mj-lt"/>
                      </a:rPr>
                      <a:pPr>
                        <a:defRPr sz="1200">
                          <a:solidFill>
                            <a:schemeClr val="accent1"/>
                          </a:solidFill>
                          <a:latin typeface="+mj-lt"/>
                        </a:defRPr>
                      </a:pPr>
                      <a:t>[CATEGORY NAME]</a:t>
                    </a:fld>
                    <a:r>
                      <a:rPr lang="en-US" sz="1200" baseline="0">
                        <a:latin typeface="+mj-lt"/>
                      </a:rPr>
                      <a:t>
</a:t>
                    </a:r>
                    <a:fld id="{38A281F4-026D-48BB-95C6-A627FE0EAC4A}" type="VALUE">
                      <a:rPr lang="en-US" sz="1200" baseline="0">
                        <a:latin typeface="+mj-lt"/>
                      </a:rPr>
                      <a:pPr>
                        <a:defRPr sz="1200">
                          <a:solidFill>
                            <a:schemeClr val="accent1"/>
                          </a:solidFill>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F62-4410-9521-D3F3DC1D66D1}"/>
                </c:ext>
              </c:extLst>
            </c:dLbl>
            <c:dLbl>
              <c:idx val="6"/>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8A48B99A-24B1-4967-B5CA-477776E6AEF8}" type="CATEGORYNAME">
                      <a:rPr lang="en-US" sz="1200">
                        <a:latin typeface="+mj-lt"/>
                      </a:rPr>
                      <a:pPr>
                        <a:defRPr sz="1200">
                          <a:solidFill>
                            <a:schemeClr val="accent1"/>
                          </a:solidFill>
                          <a:latin typeface="+mj-lt"/>
                        </a:defRPr>
                      </a:pPr>
                      <a:t>[CATEGORY NAME]</a:t>
                    </a:fld>
                    <a:r>
                      <a:rPr lang="en-US" sz="1200" baseline="0">
                        <a:latin typeface="+mj-lt"/>
                      </a:rPr>
                      <a:t>
</a:t>
                    </a:r>
                    <a:fld id="{657C1FD4-87CD-4EBC-8CB4-174ED01D4D1F}" type="VALUE">
                      <a:rPr lang="en-US" sz="1200" baseline="0">
                        <a:latin typeface="+mj-lt"/>
                      </a:rPr>
                      <a:pPr>
                        <a:defRPr sz="1200">
                          <a:solidFill>
                            <a:schemeClr val="accent1"/>
                          </a:solidFill>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AF62-4410-9521-D3F3DC1D66D1}"/>
                </c:ext>
              </c:extLst>
            </c:dLbl>
            <c:dLbl>
              <c:idx val="7"/>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25D7E9DA-72FF-4A2A-AFAA-EEBE1C5AF28E}" type="CATEGORYNAME">
                      <a:rPr lang="en-US" sz="1200">
                        <a:latin typeface="+mj-lt"/>
                      </a:rPr>
                      <a:pPr>
                        <a:defRPr sz="1200">
                          <a:solidFill>
                            <a:schemeClr val="accent1"/>
                          </a:solidFill>
                          <a:latin typeface="+mj-lt"/>
                        </a:defRPr>
                      </a:pPr>
                      <a:t>[CATEGORY NAME]</a:t>
                    </a:fld>
                    <a:r>
                      <a:rPr lang="en-US" sz="1200" baseline="0">
                        <a:latin typeface="+mj-lt"/>
                      </a:rPr>
                      <a:t>
</a:t>
                    </a:r>
                    <a:fld id="{FC06EB3E-8854-44AC-897E-1B9BD35B3A97}" type="VALUE">
                      <a:rPr lang="en-US" sz="1200" baseline="0">
                        <a:latin typeface="+mj-lt"/>
                      </a:rPr>
                      <a:pPr>
                        <a:defRPr sz="1200">
                          <a:solidFill>
                            <a:schemeClr val="accent1"/>
                          </a:solidFill>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AF62-4410-9521-D3F3DC1D66D1}"/>
                </c:ext>
              </c:extLst>
            </c:dLbl>
            <c:dLbl>
              <c:idx val="8"/>
              <c:layout>
                <c:manualLayout>
                  <c:x val="-8.0555555555555561E-2"/>
                  <c:y val="4.6296296296296294E-3"/>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77BE2856-59FB-41CD-94D3-1B0A349B18B4}" type="CATEGORYNAME">
                      <a:rPr lang="en-US" sz="1200">
                        <a:latin typeface="+mj-lt"/>
                      </a:rPr>
                      <a:pPr>
                        <a:defRPr sz="1200">
                          <a:solidFill>
                            <a:schemeClr val="accent1"/>
                          </a:solidFill>
                          <a:latin typeface="+mj-lt"/>
                        </a:defRPr>
                      </a:pPr>
                      <a:t>[CATEGORY NAME]</a:t>
                    </a:fld>
                    <a:r>
                      <a:rPr lang="en-US" sz="1200" baseline="0">
                        <a:latin typeface="+mj-lt"/>
                      </a:rPr>
                      <a:t>
</a:t>
                    </a:r>
                    <a:fld id="{71B5B509-0F68-447C-915A-4ECFDCF77F32}" type="VALUE">
                      <a:rPr lang="en-US" sz="1200" baseline="0">
                        <a:latin typeface="+mj-lt"/>
                      </a:rPr>
                      <a:pPr>
                        <a:defRPr sz="1200">
                          <a:solidFill>
                            <a:schemeClr val="accent1"/>
                          </a:solidFill>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AF62-4410-9521-D3F3DC1D66D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'Resource Mix'!$D$3:$D$11</c:f>
              <c:strCache>
                <c:ptCount val="9"/>
                <c:pt idx="0">
                  <c:v>Oil (CT)</c:v>
                </c:pt>
                <c:pt idx="1">
                  <c:v>Coal</c:v>
                </c:pt>
                <c:pt idx="2">
                  <c:v>Solar</c:v>
                </c:pt>
                <c:pt idx="3">
                  <c:v>Ngas (CT)</c:v>
                </c:pt>
                <c:pt idx="4">
                  <c:v>Ngas (CC)</c:v>
                </c:pt>
                <c:pt idx="5">
                  <c:v>PSH (Gen)</c:v>
                </c:pt>
                <c:pt idx="6">
                  <c:v>Hydro</c:v>
                </c:pt>
                <c:pt idx="7">
                  <c:v>Nuclear</c:v>
                </c:pt>
                <c:pt idx="8">
                  <c:v>Ngas (CG)</c:v>
                </c:pt>
              </c:strCache>
            </c:strRef>
          </c:cat>
          <c:val>
            <c:numRef>
              <c:f>'Resource Mix'!$E$3:$E$11</c:f>
              <c:numCache>
                <c:formatCode>0.0%</c:formatCode>
                <c:ptCount val="9"/>
                <c:pt idx="0">
                  <c:v>8.8252876538416503E-3</c:v>
                </c:pt>
                <c:pt idx="1">
                  <c:v>0.20818311239299647</c:v>
                </c:pt>
                <c:pt idx="2">
                  <c:v>7.6063872403103652E-2</c:v>
                </c:pt>
                <c:pt idx="3">
                  <c:v>0.19990016085196072</c:v>
                </c:pt>
                <c:pt idx="4">
                  <c:v>0.13681661027603675</c:v>
                </c:pt>
                <c:pt idx="5">
                  <c:v>5.3740578450767587E-2</c:v>
                </c:pt>
                <c:pt idx="6">
                  <c:v>3.7938876254922628E-2</c:v>
                </c:pt>
                <c:pt idx="7">
                  <c:v>0.27333000536173202</c:v>
                </c:pt>
                <c:pt idx="8">
                  <c:v>5.2014963546385146E-3</c:v>
                </c:pt>
              </c:numCache>
            </c:numRef>
          </c:val>
          <c:extLst>
            <c:ext xmlns:c16="http://schemas.microsoft.com/office/drawing/2014/chart" uri="{C3380CC4-5D6E-409C-BE32-E72D297353CC}">
              <c16:uniqueId val="{00000012-AF62-4410-9521-D3F3DC1D66D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j-lt"/>
                <a:ea typeface="+mn-ea"/>
                <a:cs typeface="+mn-cs"/>
              </a:defRPr>
            </a:pPr>
            <a:r>
              <a:rPr lang="en-US" sz="1600" dirty="0">
                <a:latin typeface="+mj-lt"/>
              </a:rPr>
              <a:t>MEDIUM</a:t>
            </a:r>
          </a:p>
          <a:p>
            <a:pPr>
              <a:defRPr>
                <a:latin typeface="+mj-lt"/>
              </a:defRPr>
            </a:pPr>
            <a:r>
              <a:rPr lang="en-US" sz="1600" dirty="0">
                <a:latin typeface="+mj-lt"/>
              </a:rPr>
              <a:t>VRE MIX</a:t>
            </a:r>
          </a:p>
        </c:rich>
      </c:tx>
      <c:layout>
        <c:manualLayout>
          <c:xMode val="edge"/>
          <c:yMode val="edge"/>
          <c:x val="0"/>
          <c:y val="1.3888888888888888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j-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936-4BD8-9995-ABFA30AE135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936-4BD8-9995-ABFA30AE135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936-4BD8-9995-ABFA30AE135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936-4BD8-9995-ABFA30AE135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936-4BD8-9995-ABFA30AE135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936-4BD8-9995-ABFA30AE135B}"/>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A936-4BD8-9995-ABFA30AE135B}"/>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A936-4BD8-9995-ABFA30AE135B}"/>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A936-4BD8-9995-ABFA30AE135B}"/>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A936-4BD8-9995-ABFA30AE135B}"/>
              </c:ext>
            </c:extLst>
          </c:dPt>
          <c:dLbls>
            <c:dLbl>
              <c:idx val="0"/>
              <c:layout>
                <c:manualLayout>
                  <c:x val="-1.3866666433735839E-2"/>
                  <c:y val="-2.3186852068979243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EB3A08F6-C527-45FF-A2BD-58A1D15C4431}" type="CATEGORYNAME">
                      <a:rPr lang="en-US" sz="1200">
                        <a:latin typeface="+mj-lt"/>
                      </a:rPr>
                      <a:pPr>
                        <a:defRPr sz="1200">
                          <a:latin typeface="+mj-lt"/>
                        </a:defRPr>
                      </a:pPr>
                      <a:t>[CATEGORY NAME]</a:t>
                    </a:fld>
                    <a:r>
                      <a:rPr lang="en-US" sz="1200" baseline="0">
                        <a:latin typeface="+mj-lt"/>
                      </a:rPr>
                      <a:t>
</a:t>
                    </a:r>
                    <a:fld id="{4B34A0AA-B1B5-4251-9AAE-E844C941C7C4}" type="VALUE">
                      <a:rPr lang="en-US" sz="1200" baseline="0">
                        <a:latin typeface="+mj-lt"/>
                      </a:rPr>
                      <a:pPr>
                        <a:defRPr sz="1200">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36-4BD8-9995-ABFA30AE135B}"/>
                </c:ext>
              </c:extLst>
            </c:dLbl>
            <c:dLbl>
              <c:idx val="1"/>
              <c:layout>
                <c:manualLayout>
                  <c:x val="6.101333230843746E-2"/>
                  <c:y val="-3.246159289657094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337C6539-A7B8-4E80-B792-870C3703C6C3}" type="CATEGORYNAME">
                      <a:rPr lang="en-US" sz="1200">
                        <a:latin typeface="+mj-lt"/>
                      </a:rPr>
                      <a:pPr>
                        <a:defRPr sz="1200">
                          <a:solidFill>
                            <a:schemeClr val="accent1"/>
                          </a:solidFill>
                          <a:latin typeface="+mj-lt"/>
                        </a:defRPr>
                      </a:pPr>
                      <a:t>[CATEGORY NAME]</a:t>
                    </a:fld>
                    <a:r>
                      <a:rPr lang="en-US" sz="1200" baseline="0">
                        <a:latin typeface="+mj-lt"/>
                      </a:rPr>
                      <a:t>
</a:t>
                    </a:r>
                    <a:fld id="{53D68CF5-A494-4E98-98FC-281416C60C02}" type="VALUE">
                      <a:rPr lang="en-US" sz="1200" baseline="0">
                        <a:latin typeface="+mj-lt"/>
                      </a:rPr>
                      <a:pPr>
                        <a:defRPr sz="1200">
                          <a:solidFill>
                            <a:schemeClr val="accent1"/>
                          </a:solidFill>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36-4BD8-9995-ABFA30AE135B}"/>
                </c:ext>
              </c:extLst>
            </c:dLbl>
            <c:dLbl>
              <c:idx val="2"/>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EA25BBAD-B239-4B65-B8D5-BCBDF40940C0}" type="CATEGORYNAME">
                      <a:rPr lang="en-US" sz="1200">
                        <a:latin typeface="+mj-lt"/>
                      </a:rPr>
                      <a:pPr>
                        <a:defRPr sz="1200">
                          <a:solidFill>
                            <a:schemeClr val="accent1"/>
                          </a:solidFill>
                          <a:latin typeface="+mj-lt"/>
                        </a:defRPr>
                      </a:pPr>
                      <a:t>[CATEGORY NAME]</a:t>
                    </a:fld>
                    <a:r>
                      <a:rPr lang="en-US" sz="1200" baseline="0">
                        <a:latin typeface="+mj-lt"/>
                      </a:rPr>
                      <a:t>
</a:t>
                    </a:r>
                    <a:fld id="{9A66D1A2-931C-4D20-9017-62A7E763BE6E}" type="VALUE">
                      <a:rPr lang="en-US" sz="1200" baseline="0">
                        <a:latin typeface="+mj-lt"/>
                      </a:rPr>
                      <a:pPr>
                        <a:defRPr sz="1200">
                          <a:solidFill>
                            <a:schemeClr val="accent1"/>
                          </a:solidFill>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936-4BD8-9995-ABFA30AE135B}"/>
                </c:ext>
              </c:extLst>
            </c:dLbl>
            <c:dLbl>
              <c:idx val="3"/>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2CABF38F-6AC3-4188-BB7E-00CDD57D9279}" type="CATEGORYNAME">
                      <a:rPr lang="en-US" sz="1200">
                        <a:latin typeface="+mj-lt"/>
                      </a:rPr>
                      <a:pPr>
                        <a:defRPr sz="1200">
                          <a:solidFill>
                            <a:schemeClr val="accent1"/>
                          </a:solidFill>
                          <a:latin typeface="+mj-lt"/>
                        </a:defRPr>
                      </a:pPr>
                      <a:t>[CATEGORY NAME]</a:t>
                    </a:fld>
                    <a:r>
                      <a:rPr lang="en-US" sz="1200" baseline="0">
                        <a:latin typeface="+mj-lt"/>
                      </a:rPr>
                      <a:t>
</a:t>
                    </a:r>
                    <a:fld id="{262B9BE1-AE99-4C61-B350-5B351C984DFE}" type="VALUE">
                      <a:rPr lang="en-US" sz="1200" baseline="0">
                        <a:latin typeface="+mj-lt"/>
                      </a:rPr>
                      <a:pPr>
                        <a:defRPr sz="1200">
                          <a:solidFill>
                            <a:schemeClr val="accent1"/>
                          </a:solidFill>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936-4BD8-9995-ABFA30AE135B}"/>
                </c:ext>
              </c:extLst>
            </c:dLbl>
            <c:dLbl>
              <c:idx val="4"/>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5E61A32F-2019-4171-B015-5644D341A948}" type="CATEGORYNAME">
                      <a:rPr lang="en-US" sz="1200">
                        <a:latin typeface="+mj-lt"/>
                      </a:rPr>
                      <a:pPr>
                        <a:defRPr sz="1200">
                          <a:solidFill>
                            <a:schemeClr val="accent1"/>
                          </a:solidFill>
                          <a:latin typeface="+mj-lt"/>
                        </a:defRPr>
                      </a:pPr>
                      <a:t>[CATEGORY NAME]</a:t>
                    </a:fld>
                    <a:r>
                      <a:rPr lang="en-US" sz="1200" baseline="0">
                        <a:latin typeface="+mj-lt"/>
                      </a:rPr>
                      <a:t>
</a:t>
                    </a:r>
                    <a:fld id="{43A549EC-1F42-4CA6-9C80-3BA9001D6DEE}" type="VALUE">
                      <a:rPr lang="en-US" sz="1200" baseline="0">
                        <a:latin typeface="+mj-lt"/>
                      </a:rPr>
                      <a:pPr>
                        <a:defRPr sz="1200">
                          <a:solidFill>
                            <a:schemeClr val="accent1"/>
                          </a:solidFill>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936-4BD8-9995-ABFA30AE135B}"/>
                </c:ext>
              </c:extLst>
            </c:dLbl>
            <c:dLbl>
              <c:idx val="5"/>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73FA6E2E-7E07-4AFF-8866-7E5809A8177A}" type="CATEGORYNAME">
                      <a:rPr lang="en-US" sz="1200">
                        <a:latin typeface="+mj-lt"/>
                      </a:rPr>
                      <a:pPr>
                        <a:defRPr sz="1200">
                          <a:solidFill>
                            <a:schemeClr val="accent1"/>
                          </a:solidFill>
                          <a:latin typeface="+mj-lt"/>
                        </a:defRPr>
                      </a:pPr>
                      <a:t>[CATEGORY NAME]</a:t>
                    </a:fld>
                    <a:r>
                      <a:rPr lang="en-US" sz="1200" baseline="0">
                        <a:latin typeface="+mj-lt"/>
                      </a:rPr>
                      <a:t>
</a:t>
                    </a:r>
                    <a:fld id="{04DDEB7F-BEDD-4AC8-BDE0-C4796C25D53D}" type="VALUE">
                      <a:rPr lang="en-US" sz="1200" baseline="0">
                        <a:latin typeface="+mj-lt"/>
                      </a:rPr>
                      <a:pPr>
                        <a:defRPr sz="1200">
                          <a:solidFill>
                            <a:schemeClr val="accent1"/>
                          </a:solidFill>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936-4BD8-9995-ABFA30AE135B}"/>
                </c:ext>
              </c:extLst>
            </c:dLbl>
            <c:dLbl>
              <c:idx val="6"/>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A7DB29FB-EE0C-4E98-A5ED-3FBB11544E75}" type="CATEGORYNAME">
                      <a:rPr lang="en-US" sz="1200">
                        <a:latin typeface="+mj-lt"/>
                      </a:rPr>
                      <a:pPr>
                        <a:defRPr sz="1200">
                          <a:solidFill>
                            <a:schemeClr val="accent1"/>
                          </a:solidFill>
                          <a:latin typeface="+mj-lt"/>
                        </a:defRPr>
                      </a:pPr>
                      <a:t>[CATEGORY NAME]</a:t>
                    </a:fld>
                    <a:r>
                      <a:rPr lang="en-US" sz="1200" baseline="0">
                        <a:latin typeface="+mj-lt"/>
                      </a:rPr>
                      <a:t>
</a:t>
                    </a:r>
                    <a:fld id="{54B3835A-E146-4099-9F5E-64944B7675CF}" type="VALUE">
                      <a:rPr lang="en-US" sz="1200" baseline="0">
                        <a:latin typeface="+mj-lt"/>
                      </a:rPr>
                      <a:pPr>
                        <a:defRPr sz="1200">
                          <a:solidFill>
                            <a:schemeClr val="accent1"/>
                          </a:solidFill>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A936-4BD8-9995-ABFA30AE135B}"/>
                </c:ext>
              </c:extLst>
            </c:dLbl>
            <c:dLbl>
              <c:idx val="7"/>
              <c:layout>
                <c:manualLayout>
                  <c:x val="-6.9333332168678957E-2"/>
                  <c:y val="8.811003786212103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B93719BD-B937-41F4-BCD5-90338F361787}" type="CATEGORYNAME">
                      <a:rPr lang="en-US" sz="1200">
                        <a:latin typeface="+mj-lt"/>
                      </a:rPr>
                      <a:pPr>
                        <a:defRPr sz="1200">
                          <a:solidFill>
                            <a:schemeClr val="accent1"/>
                          </a:solidFill>
                          <a:latin typeface="+mj-lt"/>
                        </a:defRPr>
                      </a:pPr>
                      <a:t>[CATEGORY NAME]</a:t>
                    </a:fld>
                    <a:r>
                      <a:rPr lang="en-US" sz="1200" baseline="0">
                        <a:latin typeface="+mj-lt"/>
                      </a:rPr>
                      <a:t>
</a:t>
                    </a:r>
                    <a:fld id="{0E5AD787-D1E9-4192-B107-28F5C747A1A9}" type="VALUE">
                      <a:rPr lang="en-US" sz="1200" baseline="0">
                        <a:latin typeface="+mj-lt"/>
                      </a:rPr>
                      <a:pPr>
                        <a:defRPr sz="1200">
                          <a:solidFill>
                            <a:schemeClr val="accent1"/>
                          </a:solidFill>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A936-4BD8-9995-ABFA30AE135B}"/>
                </c:ext>
              </c:extLst>
            </c:dLbl>
            <c:dLbl>
              <c:idx val="8"/>
              <c:layout>
                <c:manualLayout>
                  <c:x val="-0.13311999776386352"/>
                  <c:y val="8.8110037862121113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4D55C5E4-D7D9-4A1B-9097-F300CFC640D8}" type="CATEGORYNAME">
                      <a:rPr lang="en-US" sz="1200">
                        <a:latin typeface="+mj-lt"/>
                      </a:rPr>
                      <a:pPr>
                        <a:defRPr sz="1200">
                          <a:solidFill>
                            <a:schemeClr val="accent1"/>
                          </a:solidFill>
                          <a:latin typeface="+mj-lt"/>
                        </a:defRPr>
                      </a:pPr>
                      <a:t>[CATEGORY NAME]</a:t>
                    </a:fld>
                    <a:r>
                      <a:rPr lang="en-US" sz="1200" baseline="0">
                        <a:latin typeface="+mj-lt"/>
                      </a:rPr>
                      <a:t>
</a:t>
                    </a:r>
                    <a:fld id="{67E704E6-4B64-429C-AE58-18AF5003111E}" type="VALUE">
                      <a:rPr lang="en-US" sz="1200" baseline="0">
                        <a:latin typeface="+mj-lt"/>
                      </a:rPr>
                      <a:pPr>
                        <a:defRPr sz="1200">
                          <a:solidFill>
                            <a:schemeClr val="accent1"/>
                          </a:solidFill>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A936-4BD8-9995-ABFA30AE135B}"/>
                </c:ext>
              </c:extLst>
            </c:dLbl>
            <c:dLbl>
              <c:idx val="9"/>
              <c:layout>
                <c:manualLayout>
                  <c:x val="-0.11370666475663353"/>
                  <c:y val="-9.2747408275916966E-3"/>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fld id="{451D9EA2-B501-48FB-A34A-88AF43AF56BB}" type="CATEGORYNAME">
                      <a:rPr lang="en-US" sz="1200">
                        <a:latin typeface="+mj-lt"/>
                      </a:rPr>
                      <a:pPr>
                        <a:defRPr sz="1200">
                          <a:solidFill>
                            <a:schemeClr val="accent1"/>
                          </a:solidFill>
                          <a:latin typeface="+mj-lt"/>
                        </a:defRPr>
                      </a:pPr>
                      <a:t>[CATEGORY NAME]</a:t>
                    </a:fld>
                    <a:r>
                      <a:rPr lang="en-US" sz="1200" baseline="0">
                        <a:latin typeface="+mj-lt"/>
                      </a:rPr>
                      <a:t>
</a:t>
                    </a:r>
                    <a:fld id="{06355483-9882-495F-8F84-887CA076933C}" type="VALUE">
                      <a:rPr lang="en-US" sz="1200" baseline="0">
                        <a:latin typeface="+mj-lt"/>
                      </a:rPr>
                      <a:pPr>
                        <a:defRPr sz="1200">
                          <a:solidFill>
                            <a:schemeClr val="accent1"/>
                          </a:solidFill>
                          <a:latin typeface="+mj-lt"/>
                        </a:defRPr>
                      </a:pPr>
                      <a:t>[VALUE]</a:t>
                    </a:fld>
                    <a:endParaRPr lang="en-US" sz="1200" baseline="0">
                      <a:latin typeface="+mj-lt"/>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A936-4BD8-9995-ABFA30AE135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j-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'Resource Mix'!$D$20:$D$29</c:f>
              <c:strCache>
                <c:ptCount val="10"/>
                <c:pt idx="0">
                  <c:v>Oil (CT)</c:v>
                </c:pt>
                <c:pt idx="1">
                  <c:v>Coal</c:v>
                </c:pt>
                <c:pt idx="2">
                  <c:v>Solar</c:v>
                </c:pt>
                <c:pt idx="3">
                  <c:v>Ngas (CT)</c:v>
                </c:pt>
                <c:pt idx="4">
                  <c:v>Ngas (CC)</c:v>
                </c:pt>
                <c:pt idx="5">
                  <c:v>PSH (Gen)</c:v>
                </c:pt>
                <c:pt idx="6">
                  <c:v>Hydro</c:v>
                </c:pt>
                <c:pt idx="7">
                  <c:v>Nuclear</c:v>
                </c:pt>
                <c:pt idx="8">
                  <c:v>Ngas (CG)</c:v>
                </c:pt>
                <c:pt idx="9">
                  <c:v>ESR (Discharge)</c:v>
                </c:pt>
              </c:strCache>
            </c:strRef>
          </c:cat>
          <c:val>
            <c:numRef>
              <c:f>'Resource Mix'!$E$20:$E$29</c:f>
              <c:numCache>
                <c:formatCode>0.0%</c:formatCode>
                <c:ptCount val="10"/>
                <c:pt idx="0">
                  <c:v>7.7044421058521479E-3</c:v>
                </c:pt>
                <c:pt idx="1">
                  <c:v>2.3888074685742694E-2</c:v>
                </c:pt>
                <c:pt idx="2">
                  <c:v>0.15193676331652561</c:v>
                </c:pt>
                <c:pt idx="3">
                  <c:v>0.2818577605037586</c:v>
                </c:pt>
                <c:pt idx="4">
                  <c:v>0.20007876608409894</c:v>
                </c:pt>
                <c:pt idx="5">
                  <c:v>5.2941138492727052E-2</c:v>
                </c:pt>
                <c:pt idx="6">
                  <c:v>3.3120492739962169E-2</c:v>
                </c:pt>
                <c:pt idx="7">
                  <c:v>0.20089009979189401</c:v>
                </c:pt>
                <c:pt idx="8">
                  <c:v>4.5408862690916292E-3</c:v>
                </c:pt>
                <c:pt idx="9">
                  <c:v>4.30415760103472E-2</c:v>
                </c:pt>
              </c:numCache>
            </c:numRef>
          </c:val>
          <c:extLst>
            <c:ext xmlns:c16="http://schemas.microsoft.com/office/drawing/2014/chart" uri="{C3380CC4-5D6E-409C-BE32-E72D297353CC}">
              <c16:uniqueId val="{00000014-A936-4BD8-9995-ABFA30AE135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56497832514333E-2"/>
          <c:y val="8.6722081915883584E-2"/>
          <c:w val="0.87759565225946012"/>
          <c:h val="0.785567342962052"/>
        </c:manualLayout>
      </c:layout>
      <c:areaChart>
        <c:grouping val="stacked"/>
        <c:varyColors val="0"/>
        <c:ser>
          <c:idx val="0"/>
          <c:order val="0"/>
          <c:tx>
            <c:strRef>
              <c:f>Base_With_Week_Fig!$A$7</c:f>
              <c:strCache>
                <c:ptCount val="1"/>
                <c:pt idx="0">
                  <c:v>Nuclear</c:v>
                </c:pt>
              </c:strCache>
            </c:strRef>
          </c:tx>
          <c:spPr>
            <a:solidFill>
              <a:schemeClr val="accent1"/>
            </a:solidFill>
            <a:ln>
              <a:noFill/>
            </a:ln>
            <a:effectLst/>
          </c:spPr>
          <c:cat>
            <c:numRef>
              <c:f>[1]Static!$B$1:$FM$1</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Base_With_Week_Fig!$B$7:$FM$7</c:f>
              <c:numCache>
                <c:formatCode>General</c:formatCode>
                <c:ptCount val="168"/>
                <c:pt idx="0">
                  <c:v>11087.7</c:v>
                </c:pt>
                <c:pt idx="1">
                  <c:v>11087.7</c:v>
                </c:pt>
                <c:pt idx="2">
                  <c:v>11087.7</c:v>
                </c:pt>
                <c:pt idx="3">
                  <c:v>11087.7</c:v>
                </c:pt>
                <c:pt idx="4">
                  <c:v>11087.7</c:v>
                </c:pt>
                <c:pt idx="5">
                  <c:v>11087.7</c:v>
                </c:pt>
                <c:pt idx="6">
                  <c:v>11087.7</c:v>
                </c:pt>
                <c:pt idx="7">
                  <c:v>11087.7</c:v>
                </c:pt>
                <c:pt idx="8">
                  <c:v>11087.7</c:v>
                </c:pt>
                <c:pt idx="9">
                  <c:v>11087.7</c:v>
                </c:pt>
                <c:pt idx="10">
                  <c:v>11087.7</c:v>
                </c:pt>
                <c:pt idx="11">
                  <c:v>11087.7</c:v>
                </c:pt>
                <c:pt idx="12">
                  <c:v>11087.7</c:v>
                </c:pt>
                <c:pt idx="13">
                  <c:v>11087.7</c:v>
                </c:pt>
                <c:pt idx="14">
                  <c:v>11087.7</c:v>
                </c:pt>
                <c:pt idx="15">
                  <c:v>11087.7</c:v>
                </c:pt>
                <c:pt idx="16">
                  <c:v>11087.7</c:v>
                </c:pt>
                <c:pt idx="17">
                  <c:v>11087.7</c:v>
                </c:pt>
                <c:pt idx="18">
                  <c:v>11087.7</c:v>
                </c:pt>
                <c:pt idx="19">
                  <c:v>11087.7</c:v>
                </c:pt>
                <c:pt idx="20">
                  <c:v>11087.7</c:v>
                </c:pt>
                <c:pt idx="21">
                  <c:v>11087.7</c:v>
                </c:pt>
                <c:pt idx="22">
                  <c:v>11087.7</c:v>
                </c:pt>
                <c:pt idx="23">
                  <c:v>11087.7</c:v>
                </c:pt>
                <c:pt idx="24">
                  <c:v>11087.7</c:v>
                </c:pt>
                <c:pt idx="25">
                  <c:v>11087.7</c:v>
                </c:pt>
                <c:pt idx="26">
                  <c:v>11087.7</c:v>
                </c:pt>
                <c:pt idx="27">
                  <c:v>11087.7</c:v>
                </c:pt>
                <c:pt idx="28">
                  <c:v>11087.7</c:v>
                </c:pt>
                <c:pt idx="29">
                  <c:v>11087.7</c:v>
                </c:pt>
                <c:pt idx="30">
                  <c:v>11087.7</c:v>
                </c:pt>
                <c:pt idx="31">
                  <c:v>11087.7</c:v>
                </c:pt>
                <c:pt idx="32">
                  <c:v>11087.7</c:v>
                </c:pt>
                <c:pt idx="33">
                  <c:v>11087.7</c:v>
                </c:pt>
                <c:pt idx="34">
                  <c:v>11087.7</c:v>
                </c:pt>
                <c:pt idx="35">
                  <c:v>11087.7</c:v>
                </c:pt>
                <c:pt idx="36">
                  <c:v>11087.7</c:v>
                </c:pt>
                <c:pt idx="37">
                  <c:v>11087.7</c:v>
                </c:pt>
                <c:pt idx="38">
                  <c:v>11087.7</c:v>
                </c:pt>
                <c:pt idx="39">
                  <c:v>11087.7</c:v>
                </c:pt>
                <c:pt idx="40">
                  <c:v>11087.7</c:v>
                </c:pt>
                <c:pt idx="41">
                  <c:v>11087.7</c:v>
                </c:pt>
                <c:pt idx="42">
                  <c:v>11087.7</c:v>
                </c:pt>
                <c:pt idx="43">
                  <c:v>11087.7</c:v>
                </c:pt>
                <c:pt idx="44">
                  <c:v>11087.7</c:v>
                </c:pt>
                <c:pt idx="45">
                  <c:v>11087.7</c:v>
                </c:pt>
                <c:pt idx="46">
                  <c:v>11087.7</c:v>
                </c:pt>
                <c:pt idx="47">
                  <c:v>11087.7</c:v>
                </c:pt>
                <c:pt idx="48">
                  <c:v>11087.7</c:v>
                </c:pt>
                <c:pt idx="49">
                  <c:v>11087.7</c:v>
                </c:pt>
                <c:pt idx="50">
                  <c:v>11087.7</c:v>
                </c:pt>
                <c:pt idx="51">
                  <c:v>11087.7</c:v>
                </c:pt>
                <c:pt idx="52">
                  <c:v>11087.7</c:v>
                </c:pt>
                <c:pt idx="53">
                  <c:v>11087.7</c:v>
                </c:pt>
                <c:pt idx="54">
                  <c:v>11087.7</c:v>
                </c:pt>
                <c:pt idx="55">
                  <c:v>11087.7</c:v>
                </c:pt>
                <c:pt idx="56">
                  <c:v>11087.7</c:v>
                </c:pt>
                <c:pt idx="57">
                  <c:v>11087.7</c:v>
                </c:pt>
                <c:pt idx="58">
                  <c:v>11087.7</c:v>
                </c:pt>
                <c:pt idx="59">
                  <c:v>11087.7</c:v>
                </c:pt>
                <c:pt idx="60">
                  <c:v>11087.7</c:v>
                </c:pt>
                <c:pt idx="61">
                  <c:v>11087.7</c:v>
                </c:pt>
                <c:pt idx="62">
                  <c:v>11087.7</c:v>
                </c:pt>
                <c:pt idx="63">
                  <c:v>11087.7</c:v>
                </c:pt>
                <c:pt idx="64">
                  <c:v>11087.7</c:v>
                </c:pt>
                <c:pt idx="65">
                  <c:v>11087.7</c:v>
                </c:pt>
                <c:pt idx="66">
                  <c:v>11087.7</c:v>
                </c:pt>
                <c:pt idx="67">
                  <c:v>11087.7</c:v>
                </c:pt>
                <c:pt idx="68">
                  <c:v>11087.7</c:v>
                </c:pt>
                <c:pt idx="69">
                  <c:v>11087.7</c:v>
                </c:pt>
                <c:pt idx="70">
                  <c:v>11087.7</c:v>
                </c:pt>
                <c:pt idx="71">
                  <c:v>11087.7</c:v>
                </c:pt>
                <c:pt idx="72">
                  <c:v>11087.7</c:v>
                </c:pt>
                <c:pt idx="73">
                  <c:v>11087.7</c:v>
                </c:pt>
                <c:pt idx="74">
                  <c:v>11087.7</c:v>
                </c:pt>
                <c:pt idx="75">
                  <c:v>11087.7</c:v>
                </c:pt>
                <c:pt idx="76">
                  <c:v>11087.7</c:v>
                </c:pt>
                <c:pt idx="77">
                  <c:v>11087.7</c:v>
                </c:pt>
                <c:pt idx="78">
                  <c:v>11087.7</c:v>
                </c:pt>
                <c:pt idx="79">
                  <c:v>11087.7</c:v>
                </c:pt>
                <c:pt idx="80">
                  <c:v>11087.7</c:v>
                </c:pt>
                <c:pt idx="81">
                  <c:v>11087.7</c:v>
                </c:pt>
                <c:pt idx="82">
                  <c:v>11087.7</c:v>
                </c:pt>
                <c:pt idx="83">
                  <c:v>11087.7</c:v>
                </c:pt>
                <c:pt idx="84">
                  <c:v>11087.7</c:v>
                </c:pt>
                <c:pt idx="85">
                  <c:v>11087.7</c:v>
                </c:pt>
                <c:pt idx="86">
                  <c:v>11087.7</c:v>
                </c:pt>
                <c:pt idx="87">
                  <c:v>11087.7</c:v>
                </c:pt>
                <c:pt idx="88">
                  <c:v>11087.7</c:v>
                </c:pt>
                <c:pt idx="89">
                  <c:v>11087.7</c:v>
                </c:pt>
                <c:pt idx="90">
                  <c:v>11087.7</c:v>
                </c:pt>
                <c:pt idx="91">
                  <c:v>11087.7</c:v>
                </c:pt>
                <c:pt idx="92">
                  <c:v>11087.7</c:v>
                </c:pt>
                <c:pt idx="93">
                  <c:v>11087.7</c:v>
                </c:pt>
                <c:pt idx="94">
                  <c:v>11087.7</c:v>
                </c:pt>
                <c:pt idx="95">
                  <c:v>11087.7</c:v>
                </c:pt>
                <c:pt idx="96">
                  <c:v>11087.7</c:v>
                </c:pt>
                <c:pt idx="97">
                  <c:v>11087.7</c:v>
                </c:pt>
                <c:pt idx="98">
                  <c:v>11087.7</c:v>
                </c:pt>
                <c:pt idx="99">
                  <c:v>11087.7</c:v>
                </c:pt>
                <c:pt idx="100">
                  <c:v>11087.7</c:v>
                </c:pt>
                <c:pt idx="101">
                  <c:v>11087.7</c:v>
                </c:pt>
                <c:pt idx="102">
                  <c:v>11087.7</c:v>
                </c:pt>
                <c:pt idx="103">
                  <c:v>11087.7</c:v>
                </c:pt>
                <c:pt idx="104">
                  <c:v>11087.7</c:v>
                </c:pt>
                <c:pt idx="105">
                  <c:v>11087.7</c:v>
                </c:pt>
                <c:pt idx="106">
                  <c:v>11087.7</c:v>
                </c:pt>
                <c:pt idx="107">
                  <c:v>11087.7</c:v>
                </c:pt>
                <c:pt idx="108">
                  <c:v>11087.7</c:v>
                </c:pt>
                <c:pt idx="109">
                  <c:v>11087.7</c:v>
                </c:pt>
                <c:pt idx="110">
                  <c:v>11087.7</c:v>
                </c:pt>
                <c:pt idx="111">
                  <c:v>11087.7</c:v>
                </c:pt>
                <c:pt idx="112">
                  <c:v>11087.7</c:v>
                </c:pt>
                <c:pt idx="113">
                  <c:v>11087.7</c:v>
                </c:pt>
                <c:pt idx="114">
                  <c:v>11087.7</c:v>
                </c:pt>
                <c:pt idx="115">
                  <c:v>11087.7</c:v>
                </c:pt>
                <c:pt idx="116">
                  <c:v>11087.7</c:v>
                </c:pt>
                <c:pt idx="117">
                  <c:v>11087.7</c:v>
                </c:pt>
                <c:pt idx="118">
                  <c:v>11087.7</c:v>
                </c:pt>
                <c:pt idx="119">
                  <c:v>11087.7</c:v>
                </c:pt>
                <c:pt idx="120">
                  <c:v>11087.7</c:v>
                </c:pt>
                <c:pt idx="121">
                  <c:v>11087.7</c:v>
                </c:pt>
                <c:pt idx="122">
                  <c:v>11087.7</c:v>
                </c:pt>
                <c:pt idx="123">
                  <c:v>11087.7</c:v>
                </c:pt>
                <c:pt idx="124">
                  <c:v>11087.7</c:v>
                </c:pt>
                <c:pt idx="125">
                  <c:v>11087.7</c:v>
                </c:pt>
                <c:pt idx="126">
                  <c:v>11087.7</c:v>
                </c:pt>
                <c:pt idx="127">
                  <c:v>11087.7</c:v>
                </c:pt>
                <c:pt idx="128">
                  <c:v>11087.7</c:v>
                </c:pt>
                <c:pt idx="129">
                  <c:v>11087.7</c:v>
                </c:pt>
                <c:pt idx="130">
                  <c:v>11087.7</c:v>
                </c:pt>
                <c:pt idx="131">
                  <c:v>11087.7</c:v>
                </c:pt>
                <c:pt idx="132">
                  <c:v>11087.7</c:v>
                </c:pt>
                <c:pt idx="133">
                  <c:v>11087.7</c:v>
                </c:pt>
                <c:pt idx="134">
                  <c:v>11087.7</c:v>
                </c:pt>
                <c:pt idx="135">
                  <c:v>11087.7</c:v>
                </c:pt>
                <c:pt idx="136">
                  <c:v>11087.7</c:v>
                </c:pt>
                <c:pt idx="137">
                  <c:v>11087.7</c:v>
                </c:pt>
                <c:pt idx="138">
                  <c:v>11087.7</c:v>
                </c:pt>
                <c:pt idx="139">
                  <c:v>11087.7</c:v>
                </c:pt>
                <c:pt idx="140">
                  <c:v>11087.7</c:v>
                </c:pt>
                <c:pt idx="141">
                  <c:v>11087.7</c:v>
                </c:pt>
                <c:pt idx="142">
                  <c:v>11087.7</c:v>
                </c:pt>
                <c:pt idx="143">
                  <c:v>11087.7</c:v>
                </c:pt>
                <c:pt idx="144">
                  <c:v>11087.7</c:v>
                </c:pt>
                <c:pt idx="145">
                  <c:v>11087.7</c:v>
                </c:pt>
                <c:pt idx="146">
                  <c:v>11087.7</c:v>
                </c:pt>
                <c:pt idx="147">
                  <c:v>11087.7</c:v>
                </c:pt>
                <c:pt idx="148">
                  <c:v>11087.7</c:v>
                </c:pt>
                <c:pt idx="149">
                  <c:v>11087.7</c:v>
                </c:pt>
                <c:pt idx="150">
                  <c:v>11087.7</c:v>
                </c:pt>
                <c:pt idx="151">
                  <c:v>11087.7</c:v>
                </c:pt>
                <c:pt idx="152">
                  <c:v>11087.7</c:v>
                </c:pt>
                <c:pt idx="153">
                  <c:v>11087.7</c:v>
                </c:pt>
                <c:pt idx="154">
                  <c:v>11087.7</c:v>
                </c:pt>
                <c:pt idx="155">
                  <c:v>11087.7</c:v>
                </c:pt>
                <c:pt idx="156">
                  <c:v>11087.7</c:v>
                </c:pt>
                <c:pt idx="157">
                  <c:v>11087.7</c:v>
                </c:pt>
                <c:pt idx="158">
                  <c:v>11087.7</c:v>
                </c:pt>
                <c:pt idx="159">
                  <c:v>11087.7</c:v>
                </c:pt>
                <c:pt idx="160">
                  <c:v>11087.7</c:v>
                </c:pt>
                <c:pt idx="161">
                  <c:v>11087.7</c:v>
                </c:pt>
                <c:pt idx="162">
                  <c:v>11087.7</c:v>
                </c:pt>
                <c:pt idx="163">
                  <c:v>11087.7</c:v>
                </c:pt>
                <c:pt idx="164">
                  <c:v>11087.7</c:v>
                </c:pt>
                <c:pt idx="165">
                  <c:v>11087.7</c:v>
                </c:pt>
                <c:pt idx="166">
                  <c:v>11087.7</c:v>
                </c:pt>
                <c:pt idx="167">
                  <c:v>11087.7</c:v>
                </c:pt>
              </c:numCache>
            </c:numRef>
          </c:val>
          <c:extLst>
            <c:ext xmlns:c16="http://schemas.microsoft.com/office/drawing/2014/chart" uri="{C3380CC4-5D6E-409C-BE32-E72D297353CC}">
              <c16:uniqueId val="{00000000-3D99-4F3D-8235-4E5A96AB456F}"/>
            </c:ext>
          </c:extLst>
        </c:ser>
        <c:ser>
          <c:idx val="1"/>
          <c:order val="1"/>
          <c:tx>
            <c:strRef>
              <c:f>Base_With_Week_Fig!$A$4</c:f>
              <c:strCache>
                <c:ptCount val="1"/>
                <c:pt idx="0">
                  <c:v>NGasCC</c:v>
                </c:pt>
              </c:strCache>
            </c:strRef>
          </c:tx>
          <c:spPr>
            <a:solidFill>
              <a:schemeClr val="accent2"/>
            </a:solidFill>
            <a:ln>
              <a:noFill/>
            </a:ln>
            <a:effectLst/>
          </c:spPr>
          <c:cat>
            <c:numRef>
              <c:f>[1]Static!$B$1:$FM$1</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Base_With_Week_Fig!$B$4:$FM$4</c:f>
              <c:numCache>
                <c:formatCode>General</c:formatCode>
                <c:ptCount val="168"/>
                <c:pt idx="0">
                  <c:v>4571</c:v>
                </c:pt>
                <c:pt idx="1">
                  <c:v>4571.49</c:v>
                </c:pt>
                <c:pt idx="2">
                  <c:v>4445</c:v>
                </c:pt>
                <c:pt idx="3">
                  <c:v>4445</c:v>
                </c:pt>
                <c:pt idx="4">
                  <c:v>4445</c:v>
                </c:pt>
                <c:pt idx="5">
                  <c:v>4529.3270000000002</c:v>
                </c:pt>
                <c:pt idx="6">
                  <c:v>4571.1629999999996</c:v>
                </c:pt>
                <c:pt idx="7">
                  <c:v>4595</c:v>
                </c:pt>
                <c:pt idx="8">
                  <c:v>4595</c:v>
                </c:pt>
                <c:pt idx="9">
                  <c:v>4644.1629999999996</c:v>
                </c:pt>
                <c:pt idx="10">
                  <c:v>4934.1769999999997</c:v>
                </c:pt>
                <c:pt idx="11">
                  <c:v>5110.1629999999996</c:v>
                </c:pt>
                <c:pt idx="12">
                  <c:v>5130</c:v>
                </c:pt>
                <c:pt idx="13">
                  <c:v>5130</c:v>
                </c:pt>
                <c:pt idx="14">
                  <c:v>5233.5</c:v>
                </c:pt>
                <c:pt idx="15">
                  <c:v>5248.5</c:v>
                </c:pt>
                <c:pt idx="16">
                  <c:v>5190.5</c:v>
                </c:pt>
                <c:pt idx="17">
                  <c:v>5130</c:v>
                </c:pt>
                <c:pt idx="18">
                  <c:v>5130</c:v>
                </c:pt>
                <c:pt idx="19">
                  <c:v>5130</c:v>
                </c:pt>
                <c:pt idx="20">
                  <c:v>5110.1629999999996</c:v>
                </c:pt>
                <c:pt idx="21">
                  <c:v>4960.0330000000004</c:v>
                </c:pt>
                <c:pt idx="22">
                  <c:v>4620.326</c:v>
                </c:pt>
                <c:pt idx="23">
                  <c:v>4529</c:v>
                </c:pt>
                <c:pt idx="24">
                  <c:v>4571.1629999999996</c:v>
                </c:pt>
                <c:pt idx="25">
                  <c:v>4571</c:v>
                </c:pt>
                <c:pt idx="26">
                  <c:v>4571</c:v>
                </c:pt>
                <c:pt idx="27">
                  <c:v>4571</c:v>
                </c:pt>
                <c:pt idx="28">
                  <c:v>4571</c:v>
                </c:pt>
                <c:pt idx="29">
                  <c:v>4595</c:v>
                </c:pt>
                <c:pt idx="30">
                  <c:v>4595</c:v>
                </c:pt>
                <c:pt idx="31">
                  <c:v>4613</c:v>
                </c:pt>
                <c:pt idx="32">
                  <c:v>4613</c:v>
                </c:pt>
                <c:pt idx="33">
                  <c:v>4613</c:v>
                </c:pt>
                <c:pt idx="34">
                  <c:v>4664.2129999999997</c:v>
                </c:pt>
                <c:pt idx="35">
                  <c:v>4744.8509999999997</c:v>
                </c:pt>
                <c:pt idx="36">
                  <c:v>4773.25</c:v>
                </c:pt>
                <c:pt idx="37">
                  <c:v>4773.25</c:v>
                </c:pt>
                <c:pt idx="38">
                  <c:v>4773.25</c:v>
                </c:pt>
                <c:pt idx="39">
                  <c:v>4773.25</c:v>
                </c:pt>
                <c:pt idx="40">
                  <c:v>4773.25</c:v>
                </c:pt>
                <c:pt idx="41">
                  <c:v>4786.2709999999997</c:v>
                </c:pt>
                <c:pt idx="42">
                  <c:v>4761.2709999999997</c:v>
                </c:pt>
                <c:pt idx="43">
                  <c:v>4733.25</c:v>
                </c:pt>
                <c:pt idx="44">
                  <c:v>4733.25</c:v>
                </c:pt>
                <c:pt idx="45">
                  <c:v>4720.1769999999997</c:v>
                </c:pt>
                <c:pt idx="46">
                  <c:v>4571</c:v>
                </c:pt>
                <c:pt idx="47">
                  <c:v>4571.1629999999996</c:v>
                </c:pt>
                <c:pt idx="48">
                  <c:v>4571</c:v>
                </c:pt>
                <c:pt idx="49">
                  <c:v>4571</c:v>
                </c:pt>
                <c:pt idx="50">
                  <c:v>4571</c:v>
                </c:pt>
                <c:pt idx="51">
                  <c:v>4571</c:v>
                </c:pt>
                <c:pt idx="52">
                  <c:v>4571</c:v>
                </c:pt>
                <c:pt idx="53">
                  <c:v>4571</c:v>
                </c:pt>
                <c:pt idx="54">
                  <c:v>4595</c:v>
                </c:pt>
                <c:pt idx="55">
                  <c:v>4595</c:v>
                </c:pt>
                <c:pt idx="56">
                  <c:v>4595</c:v>
                </c:pt>
                <c:pt idx="57">
                  <c:v>4595</c:v>
                </c:pt>
                <c:pt idx="58">
                  <c:v>4775.1629999999996</c:v>
                </c:pt>
                <c:pt idx="59">
                  <c:v>5102.7120000000004</c:v>
                </c:pt>
                <c:pt idx="60">
                  <c:v>5183.0209999999997</c:v>
                </c:pt>
                <c:pt idx="61">
                  <c:v>5196.0420000000004</c:v>
                </c:pt>
                <c:pt idx="62">
                  <c:v>5183.0209999999997</c:v>
                </c:pt>
                <c:pt idx="63">
                  <c:v>5170</c:v>
                </c:pt>
                <c:pt idx="64">
                  <c:v>5330</c:v>
                </c:pt>
                <c:pt idx="65">
                  <c:v>5330</c:v>
                </c:pt>
                <c:pt idx="66">
                  <c:v>5330</c:v>
                </c:pt>
                <c:pt idx="67">
                  <c:v>5170</c:v>
                </c:pt>
                <c:pt idx="68">
                  <c:v>5222.0829999999996</c:v>
                </c:pt>
                <c:pt idx="69">
                  <c:v>5127.8109999999997</c:v>
                </c:pt>
                <c:pt idx="70">
                  <c:v>4775.1629999999996</c:v>
                </c:pt>
                <c:pt idx="71">
                  <c:v>4595</c:v>
                </c:pt>
                <c:pt idx="72">
                  <c:v>4595</c:v>
                </c:pt>
                <c:pt idx="73">
                  <c:v>4595</c:v>
                </c:pt>
                <c:pt idx="74">
                  <c:v>4595</c:v>
                </c:pt>
                <c:pt idx="75">
                  <c:v>4595</c:v>
                </c:pt>
                <c:pt idx="76">
                  <c:v>4595</c:v>
                </c:pt>
                <c:pt idx="77">
                  <c:v>4595</c:v>
                </c:pt>
                <c:pt idx="78">
                  <c:v>4595</c:v>
                </c:pt>
                <c:pt idx="79">
                  <c:v>4595</c:v>
                </c:pt>
                <c:pt idx="80">
                  <c:v>4734.6880000000001</c:v>
                </c:pt>
                <c:pt idx="81">
                  <c:v>4921.5</c:v>
                </c:pt>
                <c:pt idx="82">
                  <c:v>5123.2259999999997</c:v>
                </c:pt>
                <c:pt idx="83">
                  <c:v>5196.0420000000004</c:v>
                </c:pt>
                <c:pt idx="84">
                  <c:v>5183.0209999999997</c:v>
                </c:pt>
                <c:pt idx="85">
                  <c:v>5228.25</c:v>
                </c:pt>
                <c:pt idx="86">
                  <c:v>5299.7709999999997</c:v>
                </c:pt>
                <c:pt idx="87">
                  <c:v>5286.75</c:v>
                </c:pt>
                <c:pt idx="88">
                  <c:v>5170</c:v>
                </c:pt>
                <c:pt idx="89">
                  <c:v>5149.1369999999997</c:v>
                </c:pt>
                <c:pt idx="90">
                  <c:v>5130</c:v>
                </c:pt>
                <c:pt idx="91">
                  <c:v>5130</c:v>
                </c:pt>
                <c:pt idx="92">
                  <c:v>5105.7969999999996</c:v>
                </c:pt>
                <c:pt idx="93">
                  <c:v>4934.1769999999997</c:v>
                </c:pt>
                <c:pt idx="94">
                  <c:v>4644.1629999999996</c:v>
                </c:pt>
                <c:pt idx="95">
                  <c:v>4571</c:v>
                </c:pt>
                <c:pt idx="96">
                  <c:v>4571</c:v>
                </c:pt>
                <c:pt idx="97">
                  <c:v>4571</c:v>
                </c:pt>
                <c:pt idx="98">
                  <c:v>4571</c:v>
                </c:pt>
                <c:pt idx="99">
                  <c:v>4571</c:v>
                </c:pt>
                <c:pt idx="100">
                  <c:v>4571</c:v>
                </c:pt>
                <c:pt idx="101">
                  <c:v>4571</c:v>
                </c:pt>
                <c:pt idx="102">
                  <c:v>4595</c:v>
                </c:pt>
                <c:pt idx="103">
                  <c:v>4595</c:v>
                </c:pt>
                <c:pt idx="104">
                  <c:v>4595</c:v>
                </c:pt>
                <c:pt idx="105">
                  <c:v>4595</c:v>
                </c:pt>
                <c:pt idx="106">
                  <c:v>4715.1629999999996</c:v>
                </c:pt>
                <c:pt idx="107">
                  <c:v>4950.2330000000002</c:v>
                </c:pt>
                <c:pt idx="108">
                  <c:v>5007.0420000000004</c:v>
                </c:pt>
                <c:pt idx="109">
                  <c:v>4994.0209999999997</c:v>
                </c:pt>
                <c:pt idx="110">
                  <c:v>4981</c:v>
                </c:pt>
                <c:pt idx="111">
                  <c:v>5097.75</c:v>
                </c:pt>
                <c:pt idx="112">
                  <c:v>5039.5</c:v>
                </c:pt>
                <c:pt idx="113">
                  <c:v>4981</c:v>
                </c:pt>
                <c:pt idx="114">
                  <c:v>4981</c:v>
                </c:pt>
                <c:pt idx="115">
                  <c:v>5005.0420000000004</c:v>
                </c:pt>
                <c:pt idx="116">
                  <c:v>4939.0420000000004</c:v>
                </c:pt>
                <c:pt idx="117">
                  <c:v>4897.3760000000002</c:v>
                </c:pt>
                <c:pt idx="118">
                  <c:v>4655</c:v>
                </c:pt>
                <c:pt idx="119">
                  <c:v>4595</c:v>
                </c:pt>
                <c:pt idx="120">
                  <c:v>4595</c:v>
                </c:pt>
                <c:pt idx="121">
                  <c:v>4595</c:v>
                </c:pt>
                <c:pt idx="122">
                  <c:v>4595</c:v>
                </c:pt>
                <c:pt idx="123">
                  <c:v>4487</c:v>
                </c:pt>
                <c:pt idx="124">
                  <c:v>4440</c:v>
                </c:pt>
                <c:pt idx="125">
                  <c:v>4440</c:v>
                </c:pt>
                <c:pt idx="126">
                  <c:v>4487</c:v>
                </c:pt>
                <c:pt idx="127">
                  <c:v>4595</c:v>
                </c:pt>
                <c:pt idx="128">
                  <c:v>4595</c:v>
                </c:pt>
                <c:pt idx="129">
                  <c:v>4595</c:v>
                </c:pt>
                <c:pt idx="130">
                  <c:v>4595</c:v>
                </c:pt>
                <c:pt idx="131">
                  <c:v>4703.3270000000002</c:v>
                </c:pt>
                <c:pt idx="132">
                  <c:v>4703</c:v>
                </c:pt>
                <c:pt idx="133">
                  <c:v>4733.25</c:v>
                </c:pt>
                <c:pt idx="134">
                  <c:v>4746</c:v>
                </c:pt>
                <c:pt idx="135">
                  <c:v>4733.25</c:v>
                </c:pt>
                <c:pt idx="136">
                  <c:v>4703</c:v>
                </c:pt>
                <c:pt idx="137">
                  <c:v>4703</c:v>
                </c:pt>
                <c:pt idx="138">
                  <c:v>4703.1629999999996</c:v>
                </c:pt>
                <c:pt idx="139">
                  <c:v>4655.3270000000002</c:v>
                </c:pt>
                <c:pt idx="140">
                  <c:v>4571</c:v>
                </c:pt>
                <c:pt idx="141">
                  <c:v>4571.3270000000002</c:v>
                </c:pt>
                <c:pt idx="142">
                  <c:v>4487</c:v>
                </c:pt>
                <c:pt idx="143">
                  <c:v>4487</c:v>
                </c:pt>
                <c:pt idx="144">
                  <c:v>4487</c:v>
                </c:pt>
                <c:pt idx="145">
                  <c:v>4487</c:v>
                </c:pt>
                <c:pt idx="146">
                  <c:v>4487</c:v>
                </c:pt>
                <c:pt idx="147">
                  <c:v>4440</c:v>
                </c:pt>
                <c:pt idx="148">
                  <c:v>4437.3</c:v>
                </c:pt>
                <c:pt idx="149">
                  <c:v>4335.3</c:v>
                </c:pt>
                <c:pt idx="150">
                  <c:v>4440</c:v>
                </c:pt>
                <c:pt idx="151">
                  <c:v>4571.3270000000002</c:v>
                </c:pt>
                <c:pt idx="152">
                  <c:v>4571</c:v>
                </c:pt>
                <c:pt idx="153">
                  <c:v>4595</c:v>
                </c:pt>
                <c:pt idx="154">
                  <c:v>4645</c:v>
                </c:pt>
                <c:pt idx="155">
                  <c:v>4913.8500000000004</c:v>
                </c:pt>
                <c:pt idx="156">
                  <c:v>4974.7359999999999</c:v>
                </c:pt>
                <c:pt idx="157">
                  <c:v>4981</c:v>
                </c:pt>
                <c:pt idx="158">
                  <c:v>4981</c:v>
                </c:pt>
                <c:pt idx="159">
                  <c:v>4981</c:v>
                </c:pt>
                <c:pt idx="160">
                  <c:v>4981</c:v>
                </c:pt>
                <c:pt idx="161">
                  <c:v>4994.0209999999997</c:v>
                </c:pt>
                <c:pt idx="162">
                  <c:v>4994.0209999999997</c:v>
                </c:pt>
                <c:pt idx="163">
                  <c:v>4949</c:v>
                </c:pt>
                <c:pt idx="164">
                  <c:v>4941</c:v>
                </c:pt>
                <c:pt idx="165">
                  <c:v>4916.5860000000002</c:v>
                </c:pt>
                <c:pt idx="166">
                  <c:v>4769.04</c:v>
                </c:pt>
                <c:pt idx="167">
                  <c:v>4571.3270000000002</c:v>
                </c:pt>
              </c:numCache>
            </c:numRef>
          </c:val>
          <c:extLst>
            <c:ext xmlns:c16="http://schemas.microsoft.com/office/drawing/2014/chart" uri="{C3380CC4-5D6E-409C-BE32-E72D297353CC}">
              <c16:uniqueId val="{00000001-3D99-4F3D-8235-4E5A96AB456F}"/>
            </c:ext>
          </c:extLst>
        </c:ser>
        <c:ser>
          <c:idx val="8"/>
          <c:order val="2"/>
          <c:tx>
            <c:strRef>
              <c:f>Base_With_Week_Fig!$A$2</c:f>
              <c:strCache>
                <c:ptCount val="1"/>
                <c:pt idx="0">
                  <c:v>Coal</c:v>
                </c:pt>
              </c:strCache>
            </c:strRef>
          </c:tx>
          <c:spPr>
            <a:solidFill>
              <a:srgbClr val="FF0000"/>
            </a:solidFill>
            <a:ln>
              <a:solidFill>
                <a:srgbClr val="FF0000"/>
              </a:solidFill>
            </a:ln>
            <a:effectLst/>
          </c:spPr>
          <c:cat>
            <c:numRef>
              <c:f>[1]Static!$B$1:$FM$1</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Base_With_Week_Fig!$B$2:$FM$2</c:f>
              <c:numCache>
                <c:formatCode>General</c:formatCode>
                <c:ptCount val="168"/>
                <c:pt idx="0">
                  <c:v>3141.3</c:v>
                </c:pt>
                <c:pt idx="1">
                  <c:v>2153.3000000000002</c:v>
                </c:pt>
                <c:pt idx="2">
                  <c:v>1926</c:v>
                </c:pt>
                <c:pt idx="3">
                  <c:v>1926</c:v>
                </c:pt>
                <c:pt idx="4">
                  <c:v>1926</c:v>
                </c:pt>
                <c:pt idx="5">
                  <c:v>2613.3000000000002</c:v>
                </c:pt>
                <c:pt idx="6">
                  <c:v>3692.8</c:v>
                </c:pt>
                <c:pt idx="7">
                  <c:v>4923.4629999999997</c:v>
                </c:pt>
                <c:pt idx="8">
                  <c:v>5282.3209999999999</c:v>
                </c:pt>
                <c:pt idx="9">
                  <c:v>5421.8869999999997</c:v>
                </c:pt>
                <c:pt idx="10">
                  <c:v>6543.1369999999997</c:v>
                </c:pt>
                <c:pt idx="11">
                  <c:v>6399.3220000000001</c:v>
                </c:pt>
                <c:pt idx="12">
                  <c:v>6579.65</c:v>
                </c:pt>
                <c:pt idx="13">
                  <c:v>6570.05</c:v>
                </c:pt>
                <c:pt idx="14">
                  <c:v>6618.5659999999998</c:v>
                </c:pt>
                <c:pt idx="15">
                  <c:v>6643.1009999999997</c:v>
                </c:pt>
                <c:pt idx="16">
                  <c:v>6583.9880000000003</c:v>
                </c:pt>
                <c:pt idx="17">
                  <c:v>6620.2420000000002</c:v>
                </c:pt>
                <c:pt idx="18">
                  <c:v>6518.04</c:v>
                </c:pt>
                <c:pt idx="19">
                  <c:v>6452.4449999999997</c:v>
                </c:pt>
                <c:pt idx="20">
                  <c:v>6613.7569999999996</c:v>
                </c:pt>
                <c:pt idx="21">
                  <c:v>6497.4849999999997</c:v>
                </c:pt>
                <c:pt idx="22">
                  <c:v>5299.1369999999997</c:v>
                </c:pt>
                <c:pt idx="23">
                  <c:v>3815.3</c:v>
                </c:pt>
                <c:pt idx="24">
                  <c:v>5531.8</c:v>
                </c:pt>
                <c:pt idx="25">
                  <c:v>4448.8</c:v>
                </c:pt>
                <c:pt idx="26">
                  <c:v>3753.3</c:v>
                </c:pt>
                <c:pt idx="27">
                  <c:v>3433.3</c:v>
                </c:pt>
                <c:pt idx="28">
                  <c:v>3703.3</c:v>
                </c:pt>
                <c:pt idx="29">
                  <c:v>4521.4629999999997</c:v>
                </c:pt>
                <c:pt idx="30">
                  <c:v>5470.8</c:v>
                </c:pt>
                <c:pt idx="31">
                  <c:v>5890.8</c:v>
                </c:pt>
                <c:pt idx="32">
                  <c:v>5828.3</c:v>
                </c:pt>
                <c:pt idx="33">
                  <c:v>5802.75</c:v>
                </c:pt>
                <c:pt idx="34">
                  <c:v>6347.25</c:v>
                </c:pt>
                <c:pt idx="35">
                  <c:v>6473.6480000000001</c:v>
                </c:pt>
                <c:pt idx="36">
                  <c:v>6601.3069999999998</c:v>
                </c:pt>
                <c:pt idx="37">
                  <c:v>6479.3</c:v>
                </c:pt>
                <c:pt idx="38">
                  <c:v>6519.8</c:v>
                </c:pt>
                <c:pt idx="39">
                  <c:v>6495.3</c:v>
                </c:pt>
                <c:pt idx="40">
                  <c:v>6540.3</c:v>
                </c:pt>
                <c:pt idx="41">
                  <c:v>6539.3</c:v>
                </c:pt>
                <c:pt idx="42">
                  <c:v>6576.8</c:v>
                </c:pt>
                <c:pt idx="43">
                  <c:v>6535.8</c:v>
                </c:pt>
                <c:pt idx="44">
                  <c:v>6590.3</c:v>
                </c:pt>
                <c:pt idx="45">
                  <c:v>6528.6549999999997</c:v>
                </c:pt>
                <c:pt idx="46">
                  <c:v>5807.8</c:v>
                </c:pt>
                <c:pt idx="47">
                  <c:v>4320.8</c:v>
                </c:pt>
                <c:pt idx="48">
                  <c:v>3782.8</c:v>
                </c:pt>
                <c:pt idx="49">
                  <c:v>2884.3</c:v>
                </c:pt>
                <c:pt idx="50">
                  <c:v>2351.3000000000002</c:v>
                </c:pt>
                <c:pt idx="51">
                  <c:v>2193.8000000000002</c:v>
                </c:pt>
                <c:pt idx="52">
                  <c:v>2600.3000000000002</c:v>
                </c:pt>
                <c:pt idx="53">
                  <c:v>3507.3</c:v>
                </c:pt>
                <c:pt idx="54">
                  <c:v>4544.9629999999997</c:v>
                </c:pt>
                <c:pt idx="55">
                  <c:v>4648.8</c:v>
                </c:pt>
                <c:pt idx="56">
                  <c:v>5138.8</c:v>
                </c:pt>
                <c:pt idx="57">
                  <c:v>5297.3</c:v>
                </c:pt>
                <c:pt idx="58">
                  <c:v>6029.8</c:v>
                </c:pt>
                <c:pt idx="59">
                  <c:v>6611.4790000000003</c:v>
                </c:pt>
                <c:pt idx="60">
                  <c:v>6572.8109999999997</c:v>
                </c:pt>
                <c:pt idx="61">
                  <c:v>6534.8</c:v>
                </c:pt>
                <c:pt idx="62">
                  <c:v>6525.8620000000001</c:v>
                </c:pt>
                <c:pt idx="63">
                  <c:v>6561.768</c:v>
                </c:pt>
                <c:pt idx="64">
                  <c:v>6628.0730000000003</c:v>
                </c:pt>
                <c:pt idx="65">
                  <c:v>6601.75</c:v>
                </c:pt>
                <c:pt idx="66">
                  <c:v>6637.8770000000004</c:v>
                </c:pt>
                <c:pt idx="67">
                  <c:v>6638.6890000000003</c:v>
                </c:pt>
                <c:pt idx="68">
                  <c:v>6648.1220000000003</c:v>
                </c:pt>
                <c:pt idx="69">
                  <c:v>6635.84</c:v>
                </c:pt>
                <c:pt idx="70">
                  <c:v>6030.3410000000003</c:v>
                </c:pt>
                <c:pt idx="71">
                  <c:v>4796.4629999999997</c:v>
                </c:pt>
                <c:pt idx="72">
                  <c:v>5412.3</c:v>
                </c:pt>
                <c:pt idx="73">
                  <c:v>4308.8</c:v>
                </c:pt>
                <c:pt idx="74">
                  <c:v>3573.3</c:v>
                </c:pt>
                <c:pt idx="75">
                  <c:v>3273.8</c:v>
                </c:pt>
                <c:pt idx="76">
                  <c:v>3622.3</c:v>
                </c:pt>
                <c:pt idx="77">
                  <c:v>4541.3</c:v>
                </c:pt>
                <c:pt idx="78">
                  <c:v>5608.3</c:v>
                </c:pt>
                <c:pt idx="79">
                  <c:v>5582.8</c:v>
                </c:pt>
                <c:pt idx="80">
                  <c:v>5993.8</c:v>
                </c:pt>
                <c:pt idx="81">
                  <c:v>5860.8</c:v>
                </c:pt>
                <c:pt idx="82">
                  <c:v>6638.4009999999998</c:v>
                </c:pt>
                <c:pt idx="83">
                  <c:v>6616.4539999999997</c:v>
                </c:pt>
                <c:pt idx="84">
                  <c:v>6528.3620000000001</c:v>
                </c:pt>
                <c:pt idx="85">
                  <c:v>6609.82</c:v>
                </c:pt>
                <c:pt idx="86">
                  <c:v>6638.585</c:v>
                </c:pt>
                <c:pt idx="87">
                  <c:v>6627.8779999999997</c:v>
                </c:pt>
                <c:pt idx="88">
                  <c:v>6631.2479999999996</c:v>
                </c:pt>
                <c:pt idx="89">
                  <c:v>6598.8819999999996</c:v>
                </c:pt>
                <c:pt idx="90">
                  <c:v>6645.5870000000004</c:v>
                </c:pt>
                <c:pt idx="91">
                  <c:v>6575.6210000000001</c:v>
                </c:pt>
                <c:pt idx="92">
                  <c:v>6428.5429999999997</c:v>
                </c:pt>
                <c:pt idx="93">
                  <c:v>6348.1379999999999</c:v>
                </c:pt>
                <c:pt idx="94">
                  <c:v>5272.8010000000004</c:v>
                </c:pt>
                <c:pt idx="95">
                  <c:v>3945.8</c:v>
                </c:pt>
                <c:pt idx="96">
                  <c:v>4810.3</c:v>
                </c:pt>
                <c:pt idx="97">
                  <c:v>3853.8</c:v>
                </c:pt>
                <c:pt idx="98">
                  <c:v>3219.3</c:v>
                </c:pt>
                <c:pt idx="99">
                  <c:v>2948.3</c:v>
                </c:pt>
                <c:pt idx="100">
                  <c:v>3193.8</c:v>
                </c:pt>
                <c:pt idx="101">
                  <c:v>3925.3</c:v>
                </c:pt>
                <c:pt idx="102">
                  <c:v>4801.9629999999997</c:v>
                </c:pt>
                <c:pt idx="103">
                  <c:v>4614.3</c:v>
                </c:pt>
                <c:pt idx="104">
                  <c:v>4874.3</c:v>
                </c:pt>
                <c:pt idx="105">
                  <c:v>5786.8</c:v>
                </c:pt>
                <c:pt idx="106">
                  <c:v>6311.8</c:v>
                </c:pt>
                <c:pt idx="107">
                  <c:v>6569.3339999999998</c:v>
                </c:pt>
                <c:pt idx="108">
                  <c:v>6570.3010000000004</c:v>
                </c:pt>
                <c:pt idx="109">
                  <c:v>6619.8810000000003</c:v>
                </c:pt>
                <c:pt idx="110">
                  <c:v>6634.2479999999996</c:v>
                </c:pt>
                <c:pt idx="111">
                  <c:v>6602.3779999999997</c:v>
                </c:pt>
                <c:pt idx="112">
                  <c:v>6642.2730000000001</c:v>
                </c:pt>
                <c:pt idx="113">
                  <c:v>6542.6009999999997</c:v>
                </c:pt>
                <c:pt idx="114">
                  <c:v>6642.6289999999999</c:v>
                </c:pt>
                <c:pt idx="115">
                  <c:v>6598.8670000000002</c:v>
                </c:pt>
                <c:pt idx="116">
                  <c:v>6554.3</c:v>
                </c:pt>
                <c:pt idx="117">
                  <c:v>6352.4790000000003</c:v>
                </c:pt>
                <c:pt idx="118">
                  <c:v>5683.8</c:v>
                </c:pt>
                <c:pt idx="119">
                  <c:v>4327.6270000000004</c:v>
                </c:pt>
                <c:pt idx="120">
                  <c:v>3456.3</c:v>
                </c:pt>
                <c:pt idx="121">
                  <c:v>2724.8</c:v>
                </c:pt>
                <c:pt idx="122">
                  <c:v>1946.29</c:v>
                </c:pt>
                <c:pt idx="123">
                  <c:v>1926</c:v>
                </c:pt>
                <c:pt idx="124">
                  <c:v>1926</c:v>
                </c:pt>
                <c:pt idx="125">
                  <c:v>1926</c:v>
                </c:pt>
                <c:pt idx="126">
                  <c:v>1926</c:v>
                </c:pt>
                <c:pt idx="127">
                  <c:v>2100.29</c:v>
                </c:pt>
                <c:pt idx="128">
                  <c:v>3535.3</c:v>
                </c:pt>
                <c:pt idx="129">
                  <c:v>4955.8</c:v>
                </c:pt>
                <c:pt idx="130">
                  <c:v>5674.3</c:v>
                </c:pt>
                <c:pt idx="131">
                  <c:v>6568.3</c:v>
                </c:pt>
                <c:pt idx="132">
                  <c:v>6592.6670000000004</c:v>
                </c:pt>
                <c:pt idx="133">
                  <c:v>6608.4269999999997</c:v>
                </c:pt>
                <c:pt idx="134">
                  <c:v>6597.1710000000003</c:v>
                </c:pt>
                <c:pt idx="135">
                  <c:v>6634.8419999999996</c:v>
                </c:pt>
                <c:pt idx="136">
                  <c:v>6648.1549999999997</c:v>
                </c:pt>
                <c:pt idx="137">
                  <c:v>6620.82</c:v>
                </c:pt>
                <c:pt idx="138">
                  <c:v>6403.3</c:v>
                </c:pt>
                <c:pt idx="139">
                  <c:v>6100.8</c:v>
                </c:pt>
                <c:pt idx="140">
                  <c:v>5726.8</c:v>
                </c:pt>
                <c:pt idx="141">
                  <c:v>4735.3</c:v>
                </c:pt>
                <c:pt idx="142">
                  <c:v>3621.3</c:v>
                </c:pt>
                <c:pt idx="143">
                  <c:v>2395.3000000000002</c:v>
                </c:pt>
                <c:pt idx="144">
                  <c:v>3831.8</c:v>
                </c:pt>
                <c:pt idx="145">
                  <c:v>2819.8</c:v>
                </c:pt>
                <c:pt idx="146">
                  <c:v>2096.8000000000002</c:v>
                </c:pt>
                <c:pt idx="147">
                  <c:v>1926</c:v>
                </c:pt>
                <c:pt idx="148">
                  <c:v>1926</c:v>
                </c:pt>
                <c:pt idx="149">
                  <c:v>1926</c:v>
                </c:pt>
                <c:pt idx="150">
                  <c:v>1926</c:v>
                </c:pt>
                <c:pt idx="151">
                  <c:v>2374.3000000000002</c:v>
                </c:pt>
                <c:pt idx="152">
                  <c:v>3751.3</c:v>
                </c:pt>
                <c:pt idx="153">
                  <c:v>4695.6270000000004</c:v>
                </c:pt>
                <c:pt idx="154">
                  <c:v>5655.4629999999997</c:v>
                </c:pt>
                <c:pt idx="155">
                  <c:v>6588.6379999999999</c:v>
                </c:pt>
                <c:pt idx="156">
                  <c:v>6581.96</c:v>
                </c:pt>
                <c:pt idx="157">
                  <c:v>6592.0820000000003</c:v>
                </c:pt>
                <c:pt idx="158">
                  <c:v>6626.8</c:v>
                </c:pt>
                <c:pt idx="159">
                  <c:v>7131.34</c:v>
                </c:pt>
                <c:pt idx="160">
                  <c:v>7230.32</c:v>
                </c:pt>
                <c:pt idx="161">
                  <c:v>7311.8</c:v>
                </c:pt>
                <c:pt idx="162">
                  <c:v>7235.8</c:v>
                </c:pt>
                <c:pt idx="163">
                  <c:v>7274.0810000000001</c:v>
                </c:pt>
                <c:pt idx="164">
                  <c:v>7276.8620000000001</c:v>
                </c:pt>
                <c:pt idx="165">
                  <c:v>7296.2969999999996</c:v>
                </c:pt>
                <c:pt idx="166">
                  <c:v>6933.25</c:v>
                </c:pt>
                <c:pt idx="167">
                  <c:v>5270.3</c:v>
                </c:pt>
              </c:numCache>
            </c:numRef>
          </c:val>
          <c:extLst>
            <c:ext xmlns:c16="http://schemas.microsoft.com/office/drawing/2014/chart" uri="{C3380CC4-5D6E-409C-BE32-E72D297353CC}">
              <c16:uniqueId val="{00000002-3D99-4F3D-8235-4E5A96AB456F}"/>
            </c:ext>
          </c:extLst>
        </c:ser>
        <c:ser>
          <c:idx val="2"/>
          <c:order val="3"/>
          <c:tx>
            <c:strRef>
              <c:f>Base_With_Week_Fig!$A$3</c:f>
              <c:strCache>
                <c:ptCount val="1"/>
                <c:pt idx="0">
                  <c:v>Hydro</c:v>
                </c:pt>
              </c:strCache>
            </c:strRef>
          </c:tx>
          <c:spPr>
            <a:solidFill>
              <a:schemeClr val="accent3"/>
            </a:solidFill>
            <a:ln>
              <a:noFill/>
            </a:ln>
            <a:effectLst/>
          </c:spPr>
          <c:cat>
            <c:numRef>
              <c:f>[1]Static!$B$1:$FM$1</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Base_With_Week_Fig!$B$3:$FM$3</c:f>
              <c:numCache>
                <c:formatCode>General</c:formatCode>
                <c:ptCount val="168"/>
                <c:pt idx="0">
                  <c:v>96</c:v>
                </c:pt>
                <c:pt idx="1">
                  <c:v>92.5</c:v>
                </c:pt>
                <c:pt idx="2">
                  <c:v>91</c:v>
                </c:pt>
                <c:pt idx="3">
                  <c:v>108</c:v>
                </c:pt>
                <c:pt idx="4">
                  <c:v>113.5</c:v>
                </c:pt>
                <c:pt idx="5">
                  <c:v>106.5</c:v>
                </c:pt>
                <c:pt idx="6">
                  <c:v>104.5</c:v>
                </c:pt>
                <c:pt idx="7">
                  <c:v>105</c:v>
                </c:pt>
                <c:pt idx="8">
                  <c:v>122</c:v>
                </c:pt>
                <c:pt idx="9">
                  <c:v>151</c:v>
                </c:pt>
                <c:pt idx="10">
                  <c:v>155</c:v>
                </c:pt>
                <c:pt idx="11">
                  <c:v>194.5</c:v>
                </c:pt>
                <c:pt idx="12">
                  <c:v>272.5</c:v>
                </c:pt>
                <c:pt idx="13">
                  <c:v>343.5</c:v>
                </c:pt>
                <c:pt idx="14">
                  <c:v>488</c:v>
                </c:pt>
                <c:pt idx="15">
                  <c:v>613.5</c:v>
                </c:pt>
                <c:pt idx="16">
                  <c:v>600.5</c:v>
                </c:pt>
                <c:pt idx="17">
                  <c:v>549</c:v>
                </c:pt>
                <c:pt idx="18">
                  <c:v>456.5</c:v>
                </c:pt>
                <c:pt idx="19">
                  <c:v>340.5</c:v>
                </c:pt>
                <c:pt idx="20">
                  <c:v>229.5</c:v>
                </c:pt>
                <c:pt idx="21">
                  <c:v>148</c:v>
                </c:pt>
                <c:pt idx="22">
                  <c:v>112.5</c:v>
                </c:pt>
                <c:pt idx="23">
                  <c:v>83.5</c:v>
                </c:pt>
                <c:pt idx="24">
                  <c:v>64.5</c:v>
                </c:pt>
                <c:pt idx="25">
                  <c:v>44</c:v>
                </c:pt>
                <c:pt idx="26">
                  <c:v>36.5</c:v>
                </c:pt>
                <c:pt idx="27">
                  <c:v>46</c:v>
                </c:pt>
                <c:pt idx="28">
                  <c:v>49.5</c:v>
                </c:pt>
                <c:pt idx="29">
                  <c:v>43</c:v>
                </c:pt>
                <c:pt idx="30">
                  <c:v>49.5</c:v>
                </c:pt>
                <c:pt idx="31">
                  <c:v>55.5</c:v>
                </c:pt>
                <c:pt idx="32">
                  <c:v>72.5</c:v>
                </c:pt>
                <c:pt idx="33">
                  <c:v>99</c:v>
                </c:pt>
                <c:pt idx="34">
                  <c:v>153.5</c:v>
                </c:pt>
                <c:pt idx="35">
                  <c:v>208.5</c:v>
                </c:pt>
                <c:pt idx="36">
                  <c:v>228</c:v>
                </c:pt>
                <c:pt idx="37">
                  <c:v>243.5</c:v>
                </c:pt>
                <c:pt idx="38">
                  <c:v>437.5</c:v>
                </c:pt>
                <c:pt idx="39">
                  <c:v>636</c:v>
                </c:pt>
                <c:pt idx="40">
                  <c:v>627.5</c:v>
                </c:pt>
                <c:pt idx="41">
                  <c:v>548.5</c:v>
                </c:pt>
                <c:pt idx="42">
                  <c:v>347</c:v>
                </c:pt>
                <c:pt idx="43">
                  <c:v>166.5</c:v>
                </c:pt>
                <c:pt idx="44">
                  <c:v>126</c:v>
                </c:pt>
                <c:pt idx="45">
                  <c:v>126</c:v>
                </c:pt>
                <c:pt idx="46">
                  <c:v>99.5</c:v>
                </c:pt>
                <c:pt idx="47">
                  <c:v>69.5</c:v>
                </c:pt>
                <c:pt idx="48">
                  <c:v>61.5</c:v>
                </c:pt>
                <c:pt idx="49">
                  <c:v>48.5</c:v>
                </c:pt>
                <c:pt idx="50">
                  <c:v>41.5</c:v>
                </c:pt>
                <c:pt idx="51">
                  <c:v>51</c:v>
                </c:pt>
                <c:pt idx="52">
                  <c:v>48.5</c:v>
                </c:pt>
                <c:pt idx="53">
                  <c:v>38.5</c:v>
                </c:pt>
                <c:pt idx="54">
                  <c:v>47.5</c:v>
                </c:pt>
                <c:pt idx="55">
                  <c:v>50</c:v>
                </c:pt>
                <c:pt idx="56">
                  <c:v>61</c:v>
                </c:pt>
                <c:pt idx="57">
                  <c:v>86</c:v>
                </c:pt>
                <c:pt idx="58">
                  <c:v>128</c:v>
                </c:pt>
                <c:pt idx="59">
                  <c:v>188.5</c:v>
                </c:pt>
                <c:pt idx="60">
                  <c:v>222</c:v>
                </c:pt>
                <c:pt idx="61">
                  <c:v>303</c:v>
                </c:pt>
                <c:pt idx="62">
                  <c:v>464.5</c:v>
                </c:pt>
                <c:pt idx="63">
                  <c:v>633.5</c:v>
                </c:pt>
                <c:pt idx="64">
                  <c:v>707</c:v>
                </c:pt>
                <c:pt idx="65">
                  <c:v>685.5</c:v>
                </c:pt>
                <c:pt idx="66">
                  <c:v>534.5</c:v>
                </c:pt>
                <c:pt idx="67">
                  <c:v>374.5</c:v>
                </c:pt>
                <c:pt idx="68">
                  <c:v>329.5</c:v>
                </c:pt>
                <c:pt idx="69">
                  <c:v>240</c:v>
                </c:pt>
                <c:pt idx="70">
                  <c:v>107.5</c:v>
                </c:pt>
                <c:pt idx="71">
                  <c:v>41.5</c:v>
                </c:pt>
                <c:pt idx="72">
                  <c:v>47.5</c:v>
                </c:pt>
                <c:pt idx="73">
                  <c:v>47</c:v>
                </c:pt>
                <c:pt idx="74">
                  <c:v>41.5</c:v>
                </c:pt>
                <c:pt idx="75">
                  <c:v>58</c:v>
                </c:pt>
                <c:pt idx="76">
                  <c:v>64.5</c:v>
                </c:pt>
                <c:pt idx="77">
                  <c:v>61</c:v>
                </c:pt>
                <c:pt idx="78">
                  <c:v>71</c:v>
                </c:pt>
                <c:pt idx="79">
                  <c:v>70</c:v>
                </c:pt>
                <c:pt idx="80">
                  <c:v>84.5</c:v>
                </c:pt>
                <c:pt idx="81">
                  <c:v>140.5</c:v>
                </c:pt>
                <c:pt idx="82">
                  <c:v>175</c:v>
                </c:pt>
                <c:pt idx="83">
                  <c:v>178.5</c:v>
                </c:pt>
                <c:pt idx="84">
                  <c:v>257.5</c:v>
                </c:pt>
                <c:pt idx="85">
                  <c:v>367.5</c:v>
                </c:pt>
                <c:pt idx="86">
                  <c:v>523.5</c:v>
                </c:pt>
                <c:pt idx="87">
                  <c:v>696.5</c:v>
                </c:pt>
                <c:pt idx="88">
                  <c:v>734</c:v>
                </c:pt>
                <c:pt idx="89">
                  <c:v>724.5</c:v>
                </c:pt>
                <c:pt idx="90">
                  <c:v>623</c:v>
                </c:pt>
                <c:pt idx="91">
                  <c:v>425</c:v>
                </c:pt>
                <c:pt idx="92">
                  <c:v>293.5</c:v>
                </c:pt>
                <c:pt idx="93">
                  <c:v>204</c:v>
                </c:pt>
                <c:pt idx="94">
                  <c:v>109.5</c:v>
                </c:pt>
                <c:pt idx="95">
                  <c:v>55.5</c:v>
                </c:pt>
                <c:pt idx="96">
                  <c:v>54</c:v>
                </c:pt>
                <c:pt idx="97">
                  <c:v>54</c:v>
                </c:pt>
                <c:pt idx="98">
                  <c:v>47.5</c:v>
                </c:pt>
                <c:pt idx="99">
                  <c:v>56</c:v>
                </c:pt>
                <c:pt idx="100">
                  <c:v>55</c:v>
                </c:pt>
                <c:pt idx="101">
                  <c:v>49</c:v>
                </c:pt>
                <c:pt idx="102">
                  <c:v>64</c:v>
                </c:pt>
                <c:pt idx="103">
                  <c:v>74.5</c:v>
                </c:pt>
                <c:pt idx="104">
                  <c:v>97.5</c:v>
                </c:pt>
                <c:pt idx="105">
                  <c:v>155.5</c:v>
                </c:pt>
                <c:pt idx="106">
                  <c:v>181.5</c:v>
                </c:pt>
                <c:pt idx="107">
                  <c:v>179</c:v>
                </c:pt>
                <c:pt idx="108">
                  <c:v>276</c:v>
                </c:pt>
                <c:pt idx="109">
                  <c:v>420.5</c:v>
                </c:pt>
                <c:pt idx="110">
                  <c:v>519.5</c:v>
                </c:pt>
                <c:pt idx="111">
                  <c:v>602.5</c:v>
                </c:pt>
                <c:pt idx="112">
                  <c:v>647</c:v>
                </c:pt>
                <c:pt idx="113">
                  <c:v>660</c:v>
                </c:pt>
                <c:pt idx="114">
                  <c:v>559</c:v>
                </c:pt>
                <c:pt idx="115">
                  <c:v>416</c:v>
                </c:pt>
                <c:pt idx="116">
                  <c:v>345.5</c:v>
                </c:pt>
                <c:pt idx="117">
                  <c:v>267.5</c:v>
                </c:pt>
                <c:pt idx="118">
                  <c:v>200.5</c:v>
                </c:pt>
                <c:pt idx="119">
                  <c:v>157.5</c:v>
                </c:pt>
                <c:pt idx="120">
                  <c:v>129.5</c:v>
                </c:pt>
                <c:pt idx="121">
                  <c:v>118</c:v>
                </c:pt>
                <c:pt idx="122">
                  <c:v>114</c:v>
                </c:pt>
                <c:pt idx="123">
                  <c:v>115</c:v>
                </c:pt>
                <c:pt idx="124">
                  <c:v>116.5</c:v>
                </c:pt>
                <c:pt idx="125">
                  <c:v>168</c:v>
                </c:pt>
                <c:pt idx="126">
                  <c:v>288</c:v>
                </c:pt>
                <c:pt idx="127">
                  <c:v>344</c:v>
                </c:pt>
                <c:pt idx="128">
                  <c:v>320.5</c:v>
                </c:pt>
                <c:pt idx="129">
                  <c:v>330.5</c:v>
                </c:pt>
                <c:pt idx="130">
                  <c:v>347</c:v>
                </c:pt>
                <c:pt idx="131">
                  <c:v>339.5</c:v>
                </c:pt>
                <c:pt idx="132">
                  <c:v>333</c:v>
                </c:pt>
                <c:pt idx="133">
                  <c:v>336.5</c:v>
                </c:pt>
                <c:pt idx="134">
                  <c:v>428</c:v>
                </c:pt>
                <c:pt idx="135">
                  <c:v>534</c:v>
                </c:pt>
                <c:pt idx="136">
                  <c:v>570</c:v>
                </c:pt>
                <c:pt idx="137">
                  <c:v>582</c:v>
                </c:pt>
                <c:pt idx="138">
                  <c:v>556.5</c:v>
                </c:pt>
                <c:pt idx="139">
                  <c:v>505</c:v>
                </c:pt>
                <c:pt idx="140">
                  <c:v>461.5</c:v>
                </c:pt>
                <c:pt idx="141">
                  <c:v>388.5</c:v>
                </c:pt>
                <c:pt idx="142">
                  <c:v>299.5</c:v>
                </c:pt>
                <c:pt idx="143">
                  <c:v>255</c:v>
                </c:pt>
                <c:pt idx="144">
                  <c:v>241.5</c:v>
                </c:pt>
                <c:pt idx="145">
                  <c:v>240</c:v>
                </c:pt>
                <c:pt idx="146">
                  <c:v>236</c:v>
                </c:pt>
                <c:pt idx="147">
                  <c:v>238.5</c:v>
                </c:pt>
                <c:pt idx="148">
                  <c:v>249</c:v>
                </c:pt>
                <c:pt idx="149">
                  <c:v>259.5</c:v>
                </c:pt>
                <c:pt idx="150">
                  <c:v>288.5</c:v>
                </c:pt>
                <c:pt idx="151">
                  <c:v>370.5</c:v>
                </c:pt>
                <c:pt idx="152">
                  <c:v>457.5</c:v>
                </c:pt>
                <c:pt idx="153">
                  <c:v>487.5</c:v>
                </c:pt>
                <c:pt idx="154">
                  <c:v>493</c:v>
                </c:pt>
                <c:pt idx="155">
                  <c:v>508</c:v>
                </c:pt>
                <c:pt idx="156">
                  <c:v>513</c:v>
                </c:pt>
                <c:pt idx="157">
                  <c:v>501</c:v>
                </c:pt>
                <c:pt idx="158">
                  <c:v>510</c:v>
                </c:pt>
                <c:pt idx="159">
                  <c:v>550.5</c:v>
                </c:pt>
                <c:pt idx="160">
                  <c:v>595</c:v>
                </c:pt>
                <c:pt idx="161">
                  <c:v>612.5</c:v>
                </c:pt>
                <c:pt idx="162">
                  <c:v>579</c:v>
                </c:pt>
                <c:pt idx="163">
                  <c:v>483.5</c:v>
                </c:pt>
                <c:pt idx="164">
                  <c:v>370.5</c:v>
                </c:pt>
                <c:pt idx="165">
                  <c:v>323</c:v>
                </c:pt>
                <c:pt idx="166">
                  <c:v>332.5</c:v>
                </c:pt>
                <c:pt idx="167">
                  <c:v>302</c:v>
                </c:pt>
              </c:numCache>
            </c:numRef>
          </c:val>
          <c:extLst>
            <c:ext xmlns:c16="http://schemas.microsoft.com/office/drawing/2014/chart" uri="{C3380CC4-5D6E-409C-BE32-E72D297353CC}">
              <c16:uniqueId val="{00000003-3D99-4F3D-8235-4E5A96AB456F}"/>
            </c:ext>
          </c:extLst>
        </c:ser>
        <c:ser>
          <c:idx val="5"/>
          <c:order val="4"/>
          <c:tx>
            <c:strRef>
              <c:f>Base_With_Week_Fig!$A$5</c:f>
              <c:strCache>
                <c:ptCount val="1"/>
                <c:pt idx="0">
                  <c:v>NGasCG</c:v>
                </c:pt>
              </c:strCache>
            </c:strRef>
          </c:tx>
          <c:spPr>
            <a:solidFill>
              <a:schemeClr val="accent2">
                <a:lumMod val="75000"/>
              </a:schemeClr>
            </a:solidFill>
            <a:ln>
              <a:noFill/>
            </a:ln>
            <a:effectLst/>
          </c:spPr>
          <c:cat>
            <c:numRef>
              <c:f>[1]Static!$B$1:$FM$1</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Base_With_Week_Fig!$B$5:$FM$5</c:f>
              <c:numCache>
                <c:formatCode>General</c:formatCode>
                <c:ptCount val="168"/>
                <c:pt idx="0">
                  <c:v>86</c:v>
                </c:pt>
                <c:pt idx="1">
                  <c:v>86</c:v>
                </c:pt>
                <c:pt idx="2">
                  <c:v>86</c:v>
                </c:pt>
                <c:pt idx="3">
                  <c:v>86</c:v>
                </c:pt>
                <c:pt idx="4">
                  <c:v>86</c:v>
                </c:pt>
                <c:pt idx="5">
                  <c:v>86</c:v>
                </c:pt>
                <c:pt idx="6">
                  <c:v>86</c:v>
                </c:pt>
                <c:pt idx="7">
                  <c:v>86</c:v>
                </c:pt>
                <c:pt idx="8">
                  <c:v>86</c:v>
                </c:pt>
                <c:pt idx="9">
                  <c:v>86</c:v>
                </c:pt>
                <c:pt idx="10">
                  <c:v>86</c:v>
                </c:pt>
                <c:pt idx="11">
                  <c:v>86</c:v>
                </c:pt>
                <c:pt idx="12">
                  <c:v>86</c:v>
                </c:pt>
                <c:pt idx="13">
                  <c:v>86</c:v>
                </c:pt>
                <c:pt idx="14">
                  <c:v>86</c:v>
                </c:pt>
                <c:pt idx="15">
                  <c:v>86</c:v>
                </c:pt>
                <c:pt idx="16">
                  <c:v>86</c:v>
                </c:pt>
                <c:pt idx="17">
                  <c:v>86</c:v>
                </c:pt>
                <c:pt idx="18">
                  <c:v>86</c:v>
                </c:pt>
                <c:pt idx="19">
                  <c:v>86</c:v>
                </c:pt>
                <c:pt idx="20">
                  <c:v>86</c:v>
                </c:pt>
                <c:pt idx="21">
                  <c:v>86</c:v>
                </c:pt>
                <c:pt idx="22">
                  <c:v>86</c:v>
                </c:pt>
                <c:pt idx="23">
                  <c:v>86</c:v>
                </c:pt>
                <c:pt idx="24">
                  <c:v>86</c:v>
                </c:pt>
                <c:pt idx="25">
                  <c:v>86</c:v>
                </c:pt>
                <c:pt idx="26">
                  <c:v>86</c:v>
                </c:pt>
                <c:pt idx="27">
                  <c:v>86</c:v>
                </c:pt>
                <c:pt idx="28">
                  <c:v>86</c:v>
                </c:pt>
                <c:pt idx="29">
                  <c:v>86</c:v>
                </c:pt>
                <c:pt idx="30">
                  <c:v>86</c:v>
                </c:pt>
                <c:pt idx="31">
                  <c:v>86</c:v>
                </c:pt>
                <c:pt idx="32">
                  <c:v>86</c:v>
                </c:pt>
                <c:pt idx="33">
                  <c:v>86</c:v>
                </c:pt>
                <c:pt idx="34">
                  <c:v>86</c:v>
                </c:pt>
                <c:pt idx="35">
                  <c:v>86</c:v>
                </c:pt>
                <c:pt idx="36">
                  <c:v>86</c:v>
                </c:pt>
                <c:pt idx="37">
                  <c:v>86</c:v>
                </c:pt>
                <c:pt idx="38">
                  <c:v>86</c:v>
                </c:pt>
                <c:pt idx="39">
                  <c:v>86</c:v>
                </c:pt>
                <c:pt idx="40">
                  <c:v>86</c:v>
                </c:pt>
                <c:pt idx="41">
                  <c:v>86</c:v>
                </c:pt>
                <c:pt idx="42">
                  <c:v>86</c:v>
                </c:pt>
                <c:pt idx="43">
                  <c:v>86</c:v>
                </c:pt>
                <c:pt idx="44">
                  <c:v>86</c:v>
                </c:pt>
                <c:pt idx="45">
                  <c:v>86</c:v>
                </c:pt>
                <c:pt idx="46">
                  <c:v>86</c:v>
                </c:pt>
                <c:pt idx="47">
                  <c:v>86</c:v>
                </c:pt>
                <c:pt idx="48">
                  <c:v>86</c:v>
                </c:pt>
                <c:pt idx="49">
                  <c:v>86</c:v>
                </c:pt>
                <c:pt idx="50">
                  <c:v>86</c:v>
                </c:pt>
                <c:pt idx="51">
                  <c:v>86</c:v>
                </c:pt>
                <c:pt idx="52">
                  <c:v>86</c:v>
                </c:pt>
                <c:pt idx="53">
                  <c:v>86</c:v>
                </c:pt>
                <c:pt idx="54">
                  <c:v>86</c:v>
                </c:pt>
                <c:pt idx="55">
                  <c:v>86</c:v>
                </c:pt>
                <c:pt idx="56">
                  <c:v>86</c:v>
                </c:pt>
                <c:pt idx="57">
                  <c:v>86</c:v>
                </c:pt>
                <c:pt idx="58">
                  <c:v>86</c:v>
                </c:pt>
                <c:pt idx="59">
                  <c:v>86</c:v>
                </c:pt>
                <c:pt idx="60">
                  <c:v>86</c:v>
                </c:pt>
                <c:pt idx="61">
                  <c:v>86</c:v>
                </c:pt>
                <c:pt idx="62">
                  <c:v>86</c:v>
                </c:pt>
                <c:pt idx="63">
                  <c:v>86</c:v>
                </c:pt>
                <c:pt idx="64">
                  <c:v>86</c:v>
                </c:pt>
                <c:pt idx="65">
                  <c:v>86</c:v>
                </c:pt>
                <c:pt idx="66">
                  <c:v>86</c:v>
                </c:pt>
                <c:pt idx="67">
                  <c:v>86</c:v>
                </c:pt>
                <c:pt idx="68">
                  <c:v>86</c:v>
                </c:pt>
                <c:pt idx="69">
                  <c:v>86</c:v>
                </c:pt>
                <c:pt idx="70">
                  <c:v>86</c:v>
                </c:pt>
                <c:pt idx="71">
                  <c:v>86</c:v>
                </c:pt>
                <c:pt idx="72">
                  <c:v>86</c:v>
                </c:pt>
                <c:pt idx="73">
                  <c:v>86</c:v>
                </c:pt>
                <c:pt idx="74">
                  <c:v>86</c:v>
                </c:pt>
                <c:pt idx="75">
                  <c:v>86</c:v>
                </c:pt>
                <c:pt idx="76">
                  <c:v>86</c:v>
                </c:pt>
                <c:pt idx="77">
                  <c:v>86</c:v>
                </c:pt>
                <c:pt idx="78">
                  <c:v>86</c:v>
                </c:pt>
                <c:pt idx="79">
                  <c:v>86</c:v>
                </c:pt>
                <c:pt idx="80">
                  <c:v>86</c:v>
                </c:pt>
                <c:pt idx="81">
                  <c:v>86</c:v>
                </c:pt>
                <c:pt idx="82">
                  <c:v>86</c:v>
                </c:pt>
                <c:pt idx="83">
                  <c:v>86</c:v>
                </c:pt>
                <c:pt idx="84">
                  <c:v>86</c:v>
                </c:pt>
                <c:pt idx="85">
                  <c:v>86</c:v>
                </c:pt>
                <c:pt idx="86">
                  <c:v>86</c:v>
                </c:pt>
                <c:pt idx="87">
                  <c:v>86</c:v>
                </c:pt>
                <c:pt idx="88">
                  <c:v>86</c:v>
                </c:pt>
                <c:pt idx="89">
                  <c:v>86</c:v>
                </c:pt>
                <c:pt idx="90">
                  <c:v>86</c:v>
                </c:pt>
                <c:pt idx="91">
                  <c:v>86</c:v>
                </c:pt>
                <c:pt idx="92">
                  <c:v>86</c:v>
                </c:pt>
                <c:pt idx="93">
                  <c:v>86</c:v>
                </c:pt>
                <c:pt idx="94">
                  <c:v>86</c:v>
                </c:pt>
                <c:pt idx="95">
                  <c:v>86</c:v>
                </c:pt>
                <c:pt idx="96">
                  <c:v>86</c:v>
                </c:pt>
                <c:pt idx="97">
                  <c:v>86</c:v>
                </c:pt>
                <c:pt idx="98">
                  <c:v>86</c:v>
                </c:pt>
                <c:pt idx="99">
                  <c:v>86</c:v>
                </c:pt>
                <c:pt idx="100">
                  <c:v>86</c:v>
                </c:pt>
                <c:pt idx="101">
                  <c:v>86</c:v>
                </c:pt>
                <c:pt idx="102">
                  <c:v>86</c:v>
                </c:pt>
                <c:pt idx="103">
                  <c:v>86</c:v>
                </c:pt>
                <c:pt idx="104">
                  <c:v>86</c:v>
                </c:pt>
                <c:pt idx="105">
                  <c:v>86</c:v>
                </c:pt>
                <c:pt idx="106">
                  <c:v>86</c:v>
                </c:pt>
                <c:pt idx="107">
                  <c:v>86</c:v>
                </c:pt>
                <c:pt idx="108">
                  <c:v>86</c:v>
                </c:pt>
                <c:pt idx="109">
                  <c:v>86</c:v>
                </c:pt>
                <c:pt idx="110">
                  <c:v>86</c:v>
                </c:pt>
                <c:pt idx="111">
                  <c:v>86</c:v>
                </c:pt>
                <c:pt idx="112">
                  <c:v>86</c:v>
                </c:pt>
                <c:pt idx="113">
                  <c:v>86</c:v>
                </c:pt>
                <c:pt idx="114">
                  <c:v>86</c:v>
                </c:pt>
                <c:pt idx="115">
                  <c:v>86</c:v>
                </c:pt>
                <c:pt idx="116">
                  <c:v>86</c:v>
                </c:pt>
                <c:pt idx="117">
                  <c:v>86</c:v>
                </c:pt>
                <c:pt idx="118">
                  <c:v>86</c:v>
                </c:pt>
                <c:pt idx="119">
                  <c:v>86</c:v>
                </c:pt>
                <c:pt idx="120">
                  <c:v>86</c:v>
                </c:pt>
                <c:pt idx="121">
                  <c:v>86</c:v>
                </c:pt>
                <c:pt idx="122">
                  <c:v>86</c:v>
                </c:pt>
                <c:pt idx="123">
                  <c:v>86</c:v>
                </c:pt>
                <c:pt idx="124">
                  <c:v>86</c:v>
                </c:pt>
                <c:pt idx="125">
                  <c:v>86</c:v>
                </c:pt>
                <c:pt idx="126">
                  <c:v>86</c:v>
                </c:pt>
                <c:pt idx="127">
                  <c:v>86</c:v>
                </c:pt>
                <c:pt idx="128">
                  <c:v>86</c:v>
                </c:pt>
                <c:pt idx="129">
                  <c:v>86</c:v>
                </c:pt>
                <c:pt idx="130">
                  <c:v>86</c:v>
                </c:pt>
                <c:pt idx="131">
                  <c:v>86</c:v>
                </c:pt>
                <c:pt idx="132">
                  <c:v>86</c:v>
                </c:pt>
                <c:pt idx="133">
                  <c:v>86</c:v>
                </c:pt>
                <c:pt idx="134">
                  <c:v>86</c:v>
                </c:pt>
                <c:pt idx="135">
                  <c:v>86</c:v>
                </c:pt>
                <c:pt idx="136">
                  <c:v>86</c:v>
                </c:pt>
                <c:pt idx="137">
                  <c:v>86</c:v>
                </c:pt>
                <c:pt idx="138">
                  <c:v>86</c:v>
                </c:pt>
                <c:pt idx="139">
                  <c:v>86</c:v>
                </c:pt>
                <c:pt idx="140">
                  <c:v>86</c:v>
                </c:pt>
                <c:pt idx="141">
                  <c:v>86</c:v>
                </c:pt>
                <c:pt idx="142">
                  <c:v>86</c:v>
                </c:pt>
                <c:pt idx="143">
                  <c:v>86</c:v>
                </c:pt>
                <c:pt idx="144">
                  <c:v>86</c:v>
                </c:pt>
                <c:pt idx="145">
                  <c:v>86</c:v>
                </c:pt>
                <c:pt idx="146">
                  <c:v>86</c:v>
                </c:pt>
                <c:pt idx="147">
                  <c:v>86</c:v>
                </c:pt>
                <c:pt idx="148">
                  <c:v>86</c:v>
                </c:pt>
                <c:pt idx="149">
                  <c:v>86</c:v>
                </c:pt>
                <c:pt idx="150">
                  <c:v>86</c:v>
                </c:pt>
                <c:pt idx="151">
                  <c:v>86</c:v>
                </c:pt>
                <c:pt idx="152">
                  <c:v>86</c:v>
                </c:pt>
                <c:pt idx="153">
                  <c:v>86</c:v>
                </c:pt>
                <c:pt idx="154">
                  <c:v>86</c:v>
                </c:pt>
                <c:pt idx="155">
                  <c:v>86</c:v>
                </c:pt>
                <c:pt idx="156">
                  <c:v>86</c:v>
                </c:pt>
                <c:pt idx="157">
                  <c:v>86</c:v>
                </c:pt>
                <c:pt idx="158">
                  <c:v>86</c:v>
                </c:pt>
                <c:pt idx="159">
                  <c:v>86</c:v>
                </c:pt>
                <c:pt idx="160">
                  <c:v>86</c:v>
                </c:pt>
                <c:pt idx="161">
                  <c:v>86</c:v>
                </c:pt>
                <c:pt idx="162">
                  <c:v>86</c:v>
                </c:pt>
                <c:pt idx="163">
                  <c:v>86</c:v>
                </c:pt>
                <c:pt idx="164">
                  <c:v>86</c:v>
                </c:pt>
                <c:pt idx="165">
                  <c:v>86</c:v>
                </c:pt>
                <c:pt idx="166">
                  <c:v>86</c:v>
                </c:pt>
                <c:pt idx="167">
                  <c:v>86</c:v>
                </c:pt>
              </c:numCache>
            </c:numRef>
          </c:val>
          <c:extLst>
            <c:ext xmlns:c16="http://schemas.microsoft.com/office/drawing/2014/chart" uri="{C3380CC4-5D6E-409C-BE32-E72D297353CC}">
              <c16:uniqueId val="{00000004-3D99-4F3D-8235-4E5A96AB456F}"/>
            </c:ext>
          </c:extLst>
        </c:ser>
        <c:ser>
          <c:idx val="3"/>
          <c:order val="5"/>
          <c:tx>
            <c:strRef>
              <c:f>Base_With_Week_Fig!$A$11</c:f>
              <c:strCache>
                <c:ptCount val="1"/>
                <c:pt idx="0">
                  <c:v>Solar</c:v>
                </c:pt>
              </c:strCache>
            </c:strRef>
          </c:tx>
          <c:spPr>
            <a:solidFill>
              <a:schemeClr val="accent4"/>
            </a:solidFill>
            <a:ln>
              <a:noFill/>
            </a:ln>
            <a:effectLst/>
          </c:spPr>
          <c:cat>
            <c:numRef>
              <c:f>[1]Static!$B$1:$FM$1</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Base_With_Week_Fig!$B$11:$FM$11</c:f>
              <c:numCache>
                <c:formatCode>General</c:formatCode>
                <c:ptCount val="168"/>
                <c:pt idx="0">
                  <c:v>3</c:v>
                </c:pt>
                <c:pt idx="1">
                  <c:v>3</c:v>
                </c:pt>
                <c:pt idx="2">
                  <c:v>3</c:v>
                </c:pt>
                <c:pt idx="3">
                  <c:v>3</c:v>
                </c:pt>
                <c:pt idx="4">
                  <c:v>3</c:v>
                </c:pt>
                <c:pt idx="5">
                  <c:v>3</c:v>
                </c:pt>
                <c:pt idx="6">
                  <c:v>67.5</c:v>
                </c:pt>
                <c:pt idx="7">
                  <c:v>251</c:v>
                </c:pt>
                <c:pt idx="8">
                  <c:v>562.5</c:v>
                </c:pt>
                <c:pt idx="9">
                  <c:v>1014</c:v>
                </c:pt>
                <c:pt idx="10">
                  <c:v>1501.5</c:v>
                </c:pt>
                <c:pt idx="11">
                  <c:v>1844.5</c:v>
                </c:pt>
                <c:pt idx="12">
                  <c:v>1943.5</c:v>
                </c:pt>
                <c:pt idx="13">
                  <c:v>1847.5</c:v>
                </c:pt>
                <c:pt idx="14">
                  <c:v>1589.5</c:v>
                </c:pt>
                <c:pt idx="15">
                  <c:v>1244</c:v>
                </c:pt>
                <c:pt idx="16">
                  <c:v>909.5</c:v>
                </c:pt>
                <c:pt idx="17">
                  <c:v>600</c:v>
                </c:pt>
                <c:pt idx="18">
                  <c:v>358.5</c:v>
                </c:pt>
                <c:pt idx="19">
                  <c:v>180.5</c:v>
                </c:pt>
                <c:pt idx="20">
                  <c:v>52</c:v>
                </c:pt>
                <c:pt idx="21">
                  <c:v>1.5</c:v>
                </c:pt>
                <c:pt idx="22">
                  <c:v>0</c:v>
                </c:pt>
                <c:pt idx="23">
                  <c:v>0</c:v>
                </c:pt>
                <c:pt idx="24">
                  <c:v>0</c:v>
                </c:pt>
                <c:pt idx="25">
                  <c:v>0</c:v>
                </c:pt>
                <c:pt idx="26">
                  <c:v>0</c:v>
                </c:pt>
                <c:pt idx="27">
                  <c:v>0</c:v>
                </c:pt>
                <c:pt idx="28">
                  <c:v>0</c:v>
                </c:pt>
                <c:pt idx="29">
                  <c:v>0</c:v>
                </c:pt>
                <c:pt idx="30">
                  <c:v>35.5</c:v>
                </c:pt>
                <c:pt idx="31">
                  <c:v>139</c:v>
                </c:pt>
                <c:pt idx="32">
                  <c:v>312.5</c:v>
                </c:pt>
                <c:pt idx="33">
                  <c:v>559.5</c:v>
                </c:pt>
                <c:pt idx="34">
                  <c:v>855.5</c:v>
                </c:pt>
                <c:pt idx="35">
                  <c:v>1137</c:v>
                </c:pt>
                <c:pt idx="36">
                  <c:v>1313</c:v>
                </c:pt>
                <c:pt idx="37">
                  <c:v>1399.5</c:v>
                </c:pt>
                <c:pt idx="38">
                  <c:v>1407.5</c:v>
                </c:pt>
                <c:pt idx="39">
                  <c:v>1342.5</c:v>
                </c:pt>
                <c:pt idx="40">
                  <c:v>1137.5</c:v>
                </c:pt>
                <c:pt idx="41">
                  <c:v>791.5</c:v>
                </c:pt>
                <c:pt idx="42">
                  <c:v>463.5</c:v>
                </c:pt>
                <c:pt idx="43">
                  <c:v>206.5</c:v>
                </c:pt>
                <c:pt idx="44">
                  <c:v>51</c:v>
                </c:pt>
                <c:pt idx="45">
                  <c:v>0.5</c:v>
                </c:pt>
                <c:pt idx="46">
                  <c:v>0</c:v>
                </c:pt>
                <c:pt idx="47">
                  <c:v>0</c:v>
                </c:pt>
                <c:pt idx="48">
                  <c:v>0</c:v>
                </c:pt>
                <c:pt idx="49">
                  <c:v>0</c:v>
                </c:pt>
                <c:pt idx="50">
                  <c:v>0</c:v>
                </c:pt>
                <c:pt idx="51">
                  <c:v>0</c:v>
                </c:pt>
                <c:pt idx="52">
                  <c:v>0</c:v>
                </c:pt>
                <c:pt idx="53">
                  <c:v>0</c:v>
                </c:pt>
                <c:pt idx="54">
                  <c:v>82.5</c:v>
                </c:pt>
                <c:pt idx="55">
                  <c:v>358.5</c:v>
                </c:pt>
                <c:pt idx="56">
                  <c:v>789</c:v>
                </c:pt>
                <c:pt idx="57">
                  <c:v>1260.5</c:v>
                </c:pt>
                <c:pt idx="58">
                  <c:v>1653</c:v>
                </c:pt>
                <c:pt idx="59">
                  <c:v>1883.5</c:v>
                </c:pt>
                <c:pt idx="60">
                  <c:v>1985.5</c:v>
                </c:pt>
                <c:pt idx="61">
                  <c:v>1997.5</c:v>
                </c:pt>
                <c:pt idx="62">
                  <c:v>1946</c:v>
                </c:pt>
                <c:pt idx="63">
                  <c:v>1779</c:v>
                </c:pt>
                <c:pt idx="64">
                  <c:v>1454.5</c:v>
                </c:pt>
                <c:pt idx="65">
                  <c:v>1070</c:v>
                </c:pt>
                <c:pt idx="66">
                  <c:v>646.5</c:v>
                </c:pt>
                <c:pt idx="67">
                  <c:v>268</c:v>
                </c:pt>
                <c:pt idx="68">
                  <c:v>61</c:v>
                </c:pt>
                <c:pt idx="69">
                  <c:v>1</c:v>
                </c:pt>
                <c:pt idx="70">
                  <c:v>0</c:v>
                </c:pt>
                <c:pt idx="71">
                  <c:v>0</c:v>
                </c:pt>
                <c:pt idx="72">
                  <c:v>0</c:v>
                </c:pt>
                <c:pt idx="73">
                  <c:v>0</c:v>
                </c:pt>
                <c:pt idx="74">
                  <c:v>0</c:v>
                </c:pt>
                <c:pt idx="75">
                  <c:v>0</c:v>
                </c:pt>
                <c:pt idx="76">
                  <c:v>0</c:v>
                </c:pt>
                <c:pt idx="77">
                  <c:v>0</c:v>
                </c:pt>
                <c:pt idx="78">
                  <c:v>68.5</c:v>
                </c:pt>
                <c:pt idx="79">
                  <c:v>288</c:v>
                </c:pt>
                <c:pt idx="80">
                  <c:v>666</c:v>
                </c:pt>
                <c:pt idx="81">
                  <c:v>1133</c:v>
                </c:pt>
                <c:pt idx="82">
                  <c:v>1552.5</c:v>
                </c:pt>
                <c:pt idx="83">
                  <c:v>1828</c:v>
                </c:pt>
                <c:pt idx="84">
                  <c:v>1925</c:v>
                </c:pt>
                <c:pt idx="85">
                  <c:v>1930.5</c:v>
                </c:pt>
                <c:pt idx="86">
                  <c:v>1897.5</c:v>
                </c:pt>
                <c:pt idx="87">
                  <c:v>1764.5</c:v>
                </c:pt>
                <c:pt idx="88">
                  <c:v>1504</c:v>
                </c:pt>
                <c:pt idx="89">
                  <c:v>1094</c:v>
                </c:pt>
                <c:pt idx="90">
                  <c:v>597.5</c:v>
                </c:pt>
                <c:pt idx="91">
                  <c:v>218.5</c:v>
                </c:pt>
                <c:pt idx="92">
                  <c:v>46</c:v>
                </c:pt>
                <c:pt idx="93">
                  <c:v>0.5</c:v>
                </c:pt>
                <c:pt idx="94">
                  <c:v>0</c:v>
                </c:pt>
                <c:pt idx="95">
                  <c:v>0</c:v>
                </c:pt>
                <c:pt idx="96">
                  <c:v>0</c:v>
                </c:pt>
                <c:pt idx="97">
                  <c:v>0</c:v>
                </c:pt>
                <c:pt idx="98">
                  <c:v>0</c:v>
                </c:pt>
                <c:pt idx="99">
                  <c:v>0</c:v>
                </c:pt>
                <c:pt idx="100">
                  <c:v>0</c:v>
                </c:pt>
                <c:pt idx="101">
                  <c:v>0</c:v>
                </c:pt>
                <c:pt idx="102">
                  <c:v>45.5</c:v>
                </c:pt>
                <c:pt idx="103">
                  <c:v>197.5</c:v>
                </c:pt>
                <c:pt idx="104">
                  <c:v>482</c:v>
                </c:pt>
                <c:pt idx="105">
                  <c:v>857</c:v>
                </c:pt>
                <c:pt idx="106">
                  <c:v>1250</c:v>
                </c:pt>
                <c:pt idx="107">
                  <c:v>1548</c:v>
                </c:pt>
                <c:pt idx="108">
                  <c:v>1698</c:v>
                </c:pt>
                <c:pt idx="109">
                  <c:v>1764.5</c:v>
                </c:pt>
                <c:pt idx="110">
                  <c:v>1768.5</c:v>
                </c:pt>
                <c:pt idx="111">
                  <c:v>1652.5</c:v>
                </c:pt>
                <c:pt idx="112">
                  <c:v>1331.5</c:v>
                </c:pt>
                <c:pt idx="113">
                  <c:v>927.5</c:v>
                </c:pt>
                <c:pt idx="114">
                  <c:v>555</c:v>
                </c:pt>
                <c:pt idx="115">
                  <c:v>237.5</c:v>
                </c:pt>
                <c:pt idx="116">
                  <c:v>55.5</c:v>
                </c:pt>
                <c:pt idx="117">
                  <c:v>1.5</c:v>
                </c:pt>
                <c:pt idx="118">
                  <c:v>0</c:v>
                </c:pt>
                <c:pt idx="119">
                  <c:v>0</c:v>
                </c:pt>
                <c:pt idx="120">
                  <c:v>0</c:v>
                </c:pt>
                <c:pt idx="121">
                  <c:v>0</c:v>
                </c:pt>
                <c:pt idx="122">
                  <c:v>0</c:v>
                </c:pt>
                <c:pt idx="123">
                  <c:v>0</c:v>
                </c:pt>
                <c:pt idx="124">
                  <c:v>0</c:v>
                </c:pt>
                <c:pt idx="125">
                  <c:v>0</c:v>
                </c:pt>
                <c:pt idx="126">
                  <c:v>92.5</c:v>
                </c:pt>
                <c:pt idx="127">
                  <c:v>382</c:v>
                </c:pt>
                <c:pt idx="128">
                  <c:v>837</c:v>
                </c:pt>
                <c:pt idx="129">
                  <c:v>1341</c:v>
                </c:pt>
                <c:pt idx="130">
                  <c:v>1774</c:v>
                </c:pt>
                <c:pt idx="131">
                  <c:v>2030.5</c:v>
                </c:pt>
                <c:pt idx="132">
                  <c:v>2105</c:v>
                </c:pt>
                <c:pt idx="133">
                  <c:v>1946</c:v>
                </c:pt>
                <c:pt idx="134">
                  <c:v>1570.5</c:v>
                </c:pt>
                <c:pt idx="135">
                  <c:v>1238</c:v>
                </c:pt>
                <c:pt idx="136">
                  <c:v>968</c:v>
                </c:pt>
                <c:pt idx="137">
                  <c:v>703.5</c:v>
                </c:pt>
                <c:pt idx="138">
                  <c:v>460</c:v>
                </c:pt>
                <c:pt idx="139">
                  <c:v>225.5</c:v>
                </c:pt>
                <c:pt idx="140">
                  <c:v>60.5</c:v>
                </c:pt>
                <c:pt idx="141">
                  <c:v>1</c:v>
                </c:pt>
                <c:pt idx="142">
                  <c:v>0</c:v>
                </c:pt>
                <c:pt idx="143">
                  <c:v>0</c:v>
                </c:pt>
                <c:pt idx="144">
                  <c:v>0</c:v>
                </c:pt>
                <c:pt idx="145">
                  <c:v>0</c:v>
                </c:pt>
                <c:pt idx="146">
                  <c:v>0</c:v>
                </c:pt>
                <c:pt idx="147">
                  <c:v>0</c:v>
                </c:pt>
                <c:pt idx="148">
                  <c:v>0</c:v>
                </c:pt>
                <c:pt idx="149">
                  <c:v>0</c:v>
                </c:pt>
                <c:pt idx="150">
                  <c:v>70</c:v>
                </c:pt>
                <c:pt idx="151">
                  <c:v>303</c:v>
                </c:pt>
                <c:pt idx="152">
                  <c:v>765</c:v>
                </c:pt>
                <c:pt idx="153">
                  <c:v>1357</c:v>
                </c:pt>
                <c:pt idx="154">
                  <c:v>1867</c:v>
                </c:pt>
                <c:pt idx="155">
                  <c:v>2207.5</c:v>
                </c:pt>
                <c:pt idx="156">
                  <c:v>2344</c:v>
                </c:pt>
                <c:pt idx="157">
                  <c:v>2321.5</c:v>
                </c:pt>
                <c:pt idx="158">
                  <c:v>2222.5</c:v>
                </c:pt>
                <c:pt idx="159">
                  <c:v>2079.5</c:v>
                </c:pt>
                <c:pt idx="160">
                  <c:v>1835.5</c:v>
                </c:pt>
                <c:pt idx="161">
                  <c:v>1416</c:v>
                </c:pt>
                <c:pt idx="162">
                  <c:v>840</c:v>
                </c:pt>
                <c:pt idx="163">
                  <c:v>323.5</c:v>
                </c:pt>
                <c:pt idx="164">
                  <c:v>65</c:v>
                </c:pt>
                <c:pt idx="165">
                  <c:v>1</c:v>
                </c:pt>
                <c:pt idx="166">
                  <c:v>0</c:v>
                </c:pt>
                <c:pt idx="167">
                  <c:v>0</c:v>
                </c:pt>
              </c:numCache>
            </c:numRef>
          </c:val>
          <c:extLst>
            <c:ext xmlns:c16="http://schemas.microsoft.com/office/drawing/2014/chart" uri="{C3380CC4-5D6E-409C-BE32-E72D297353CC}">
              <c16:uniqueId val="{00000005-3D99-4F3D-8235-4E5A96AB456F}"/>
            </c:ext>
          </c:extLst>
        </c:ser>
        <c:ser>
          <c:idx val="7"/>
          <c:order val="6"/>
          <c:tx>
            <c:strRef>
              <c:f>Base_With_Week_Fig!$A$6</c:f>
              <c:strCache>
                <c:ptCount val="1"/>
                <c:pt idx="0">
                  <c:v>NGasCT</c:v>
                </c:pt>
              </c:strCache>
            </c:strRef>
          </c:tx>
          <c:spPr>
            <a:solidFill>
              <a:srgbClr val="00B050"/>
            </a:solidFill>
            <a:ln>
              <a:solidFill>
                <a:srgbClr val="00B050"/>
              </a:solidFill>
            </a:ln>
            <a:effectLst/>
          </c:spPr>
          <c:cat>
            <c:numRef>
              <c:f>[1]Static!$B$1:$FM$1</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Base_With_Week_Fig!$B$6:$FM$6</c:f>
              <c:numCache>
                <c:formatCode>General</c:formatCode>
                <c:ptCount val="168"/>
                <c:pt idx="0">
                  <c:v>1001</c:v>
                </c:pt>
                <c:pt idx="1">
                  <c:v>1000.51</c:v>
                </c:pt>
                <c:pt idx="2">
                  <c:v>718.3</c:v>
                </c:pt>
                <c:pt idx="3">
                  <c:v>770.3</c:v>
                </c:pt>
                <c:pt idx="4">
                  <c:v>838.3</c:v>
                </c:pt>
                <c:pt idx="5">
                  <c:v>986.673</c:v>
                </c:pt>
                <c:pt idx="6">
                  <c:v>1000.837</c:v>
                </c:pt>
                <c:pt idx="7">
                  <c:v>1014.837</c:v>
                </c:pt>
                <c:pt idx="8">
                  <c:v>1195</c:v>
                </c:pt>
                <c:pt idx="9">
                  <c:v>1555</c:v>
                </c:pt>
                <c:pt idx="10">
                  <c:v>1744.9860000000001</c:v>
                </c:pt>
                <c:pt idx="11">
                  <c:v>3235.3159999999998</c:v>
                </c:pt>
                <c:pt idx="12">
                  <c:v>4408.951</c:v>
                </c:pt>
                <c:pt idx="13">
                  <c:v>4637.1869999999999</c:v>
                </c:pt>
                <c:pt idx="14">
                  <c:v>4919.7340000000004</c:v>
                </c:pt>
                <c:pt idx="15">
                  <c:v>4940.1989999999996</c:v>
                </c:pt>
                <c:pt idx="16">
                  <c:v>4939.3119999999999</c:v>
                </c:pt>
                <c:pt idx="17">
                  <c:v>4794.558</c:v>
                </c:pt>
                <c:pt idx="18">
                  <c:v>4279.26</c:v>
                </c:pt>
                <c:pt idx="19">
                  <c:v>3624.355</c:v>
                </c:pt>
                <c:pt idx="20">
                  <c:v>2891.3809999999999</c:v>
                </c:pt>
                <c:pt idx="21">
                  <c:v>2150.2820000000002</c:v>
                </c:pt>
                <c:pt idx="22">
                  <c:v>1540.837</c:v>
                </c:pt>
                <c:pt idx="23">
                  <c:v>1167</c:v>
                </c:pt>
                <c:pt idx="24">
                  <c:v>1000.837</c:v>
                </c:pt>
                <c:pt idx="25">
                  <c:v>1001</c:v>
                </c:pt>
                <c:pt idx="26">
                  <c:v>1001</c:v>
                </c:pt>
                <c:pt idx="27">
                  <c:v>1001</c:v>
                </c:pt>
                <c:pt idx="28">
                  <c:v>1001</c:v>
                </c:pt>
                <c:pt idx="29">
                  <c:v>1014.837</c:v>
                </c:pt>
                <c:pt idx="30">
                  <c:v>1015</c:v>
                </c:pt>
                <c:pt idx="31">
                  <c:v>1310</c:v>
                </c:pt>
                <c:pt idx="32">
                  <c:v>1670</c:v>
                </c:pt>
                <c:pt idx="33">
                  <c:v>1652.05</c:v>
                </c:pt>
                <c:pt idx="34">
                  <c:v>1687.837</c:v>
                </c:pt>
                <c:pt idx="35">
                  <c:v>2018.8019999999999</c:v>
                </c:pt>
                <c:pt idx="36">
                  <c:v>2165.2420000000002</c:v>
                </c:pt>
                <c:pt idx="37">
                  <c:v>2184.75</c:v>
                </c:pt>
                <c:pt idx="38">
                  <c:v>2184.75</c:v>
                </c:pt>
                <c:pt idx="39">
                  <c:v>2184.75</c:v>
                </c:pt>
                <c:pt idx="40">
                  <c:v>2184.75</c:v>
                </c:pt>
                <c:pt idx="41">
                  <c:v>2184.75</c:v>
                </c:pt>
                <c:pt idx="42">
                  <c:v>2184.75</c:v>
                </c:pt>
                <c:pt idx="43">
                  <c:v>2184.75</c:v>
                </c:pt>
                <c:pt idx="44">
                  <c:v>2184.75</c:v>
                </c:pt>
                <c:pt idx="45">
                  <c:v>2147.9670000000001</c:v>
                </c:pt>
                <c:pt idx="46">
                  <c:v>1296</c:v>
                </c:pt>
                <c:pt idx="47">
                  <c:v>1000.837</c:v>
                </c:pt>
                <c:pt idx="48">
                  <c:v>1001</c:v>
                </c:pt>
                <c:pt idx="49">
                  <c:v>1001</c:v>
                </c:pt>
                <c:pt idx="50">
                  <c:v>1001</c:v>
                </c:pt>
                <c:pt idx="51">
                  <c:v>1001</c:v>
                </c:pt>
                <c:pt idx="52">
                  <c:v>1001</c:v>
                </c:pt>
                <c:pt idx="53">
                  <c:v>1001</c:v>
                </c:pt>
                <c:pt idx="54">
                  <c:v>1014.837</c:v>
                </c:pt>
                <c:pt idx="55">
                  <c:v>1015</c:v>
                </c:pt>
                <c:pt idx="56">
                  <c:v>1195</c:v>
                </c:pt>
                <c:pt idx="57">
                  <c:v>1555</c:v>
                </c:pt>
                <c:pt idx="58">
                  <c:v>1687.837</c:v>
                </c:pt>
                <c:pt idx="59">
                  <c:v>2005.1079999999999</c:v>
                </c:pt>
                <c:pt idx="60">
                  <c:v>2977.489</c:v>
                </c:pt>
                <c:pt idx="61">
                  <c:v>3122</c:v>
                </c:pt>
                <c:pt idx="62">
                  <c:v>3534.9380000000001</c:v>
                </c:pt>
                <c:pt idx="63">
                  <c:v>4173.0320000000002</c:v>
                </c:pt>
                <c:pt idx="64">
                  <c:v>4357.558</c:v>
                </c:pt>
                <c:pt idx="65">
                  <c:v>4395.8630000000003</c:v>
                </c:pt>
                <c:pt idx="66">
                  <c:v>4293.1729999999998</c:v>
                </c:pt>
                <c:pt idx="67">
                  <c:v>3784.1109999999999</c:v>
                </c:pt>
                <c:pt idx="68">
                  <c:v>2753.6779999999999</c:v>
                </c:pt>
                <c:pt idx="69">
                  <c:v>2285.1489999999999</c:v>
                </c:pt>
                <c:pt idx="70">
                  <c:v>1820.296</c:v>
                </c:pt>
                <c:pt idx="71">
                  <c:v>1194.837</c:v>
                </c:pt>
                <c:pt idx="72">
                  <c:v>1015</c:v>
                </c:pt>
                <c:pt idx="73">
                  <c:v>1015</c:v>
                </c:pt>
                <c:pt idx="74">
                  <c:v>1015</c:v>
                </c:pt>
                <c:pt idx="75">
                  <c:v>1015</c:v>
                </c:pt>
                <c:pt idx="76">
                  <c:v>1015</c:v>
                </c:pt>
                <c:pt idx="77">
                  <c:v>1015</c:v>
                </c:pt>
                <c:pt idx="78">
                  <c:v>1015</c:v>
                </c:pt>
                <c:pt idx="79">
                  <c:v>1015</c:v>
                </c:pt>
                <c:pt idx="80">
                  <c:v>1353.3130000000001</c:v>
                </c:pt>
                <c:pt idx="81">
                  <c:v>1715</c:v>
                </c:pt>
                <c:pt idx="82">
                  <c:v>1884.173</c:v>
                </c:pt>
                <c:pt idx="83">
                  <c:v>2967.346</c:v>
                </c:pt>
                <c:pt idx="84">
                  <c:v>3550.9380000000001</c:v>
                </c:pt>
                <c:pt idx="85">
                  <c:v>4063.73</c:v>
                </c:pt>
                <c:pt idx="86">
                  <c:v>4151.9650000000001</c:v>
                </c:pt>
                <c:pt idx="87">
                  <c:v>4151.6719999999996</c:v>
                </c:pt>
                <c:pt idx="88">
                  <c:v>4045.5520000000001</c:v>
                </c:pt>
                <c:pt idx="89">
                  <c:v>3528.4180000000001</c:v>
                </c:pt>
                <c:pt idx="90">
                  <c:v>2931.212</c:v>
                </c:pt>
                <c:pt idx="91">
                  <c:v>2621.6790000000001</c:v>
                </c:pt>
                <c:pt idx="92">
                  <c:v>2266.4589999999998</c:v>
                </c:pt>
                <c:pt idx="93">
                  <c:v>1744.9860000000001</c:v>
                </c:pt>
                <c:pt idx="94">
                  <c:v>1554.837</c:v>
                </c:pt>
                <c:pt idx="95">
                  <c:v>1181</c:v>
                </c:pt>
                <c:pt idx="96">
                  <c:v>1001</c:v>
                </c:pt>
                <c:pt idx="97">
                  <c:v>1001</c:v>
                </c:pt>
                <c:pt idx="98">
                  <c:v>1001</c:v>
                </c:pt>
                <c:pt idx="99">
                  <c:v>1001</c:v>
                </c:pt>
                <c:pt idx="100">
                  <c:v>1001</c:v>
                </c:pt>
                <c:pt idx="101">
                  <c:v>1001</c:v>
                </c:pt>
                <c:pt idx="102">
                  <c:v>1014.837</c:v>
                </c:pt>
                <c:pt idx="103">
                  <c:v>1195</c:v>
                </c:pt>
                <c:pt idx="104">
                  <c:v>1555</c:v>
                </c:pt>
                <c:pt idx="105">
                  <c:v>1559</c:v>
                </c:pt>
                <c:pt idx="106">
                  <c:v>1687.837</c:v>
                </c:pt>
                <c:pt idx="107">
                  <c:v>2410.7530000000002</c:v>
                </c:pt>
                <c:pt idx="108">
                  <c:v>2623.9989999999998</c:v>
                </c:pt>
                <c:pt idx="109">
                  <c:v>3068.4189999999999</c:v>
                </c:pt>
                <c:pt idx="110">
                  <c:v>3566.5520000000001</c:v>
                </c:pt>
                <c:pt idx="111">
                  <c:v>3672.672</c:v>
                </c:pt>
                <c:pt idx="112">
                  <c:v>3631.527</c:v>
                </c:pt>
                <c:pt idx="113">
                  <c:v>3377.1990000000001</c:v>
                </c:pt>
                <c:pt idx="114">
                  <c:v>2720.6709999999998</c:v>
                </c:pt>
                <c:pt idx="115">
                  <c:v>2163.9319999999998</c:v>
                </c:pt>
                <c:pt idx="116">
                  <c:v>2026</c:v>
                </c:pt>
                <c:pt idx="117">
                  <c:v>2003.4449999999999</c:v>
                </c:pt>
                <c:pt idx="118">
                  <c:v>1555</c:v>
                </c:pt>
                <c:pt idx="119">
                  <c:v>1194.673</c:v>
                </c:pt>
                <c:pt idx="120">
                  <c:v>1015</c:v>
                </c:pt>
                <c:pt idx="121">
                  <c:v>1015</c:v>
                </c:pt>
                <c:pt idx="122">
                  <c:v>1014.51</c:v>
                </c:pt>
                <c:pt idx="123">
                  <c:v>716.3</c:v>
                </c:pt>
                <c:pt idx="124">
                  <c:v>621.79999999999995</c:v>
                </c:pt>
                <c:pt idx="125">
                  <c:v>605.79999999999995</c:v>
                </c:pt>
                <c:pt idx="126">
                  <c:v>834.8</c:v>
                </c:pt>
                <c:pt idx="127">
                  <c:v>1014.51</c:v>
                </c:pt>
                <c:pt idx="128">
                  <c:v>1015</c:v>
                </c:pt>
                <c:pt idx="129">
                  <c:v>1015</c:v>
                </c:pt>
                <c:pt idx="130">
                  <c:v>1195</c:v>
                </c:pt>
                <c:pt idx="131">
                  <c:v>1697.673</c:v>
                </c:pt>
                <c:pt idx="132">
                  <c:v>2108.652</c:v>
                </c:pt>
                <c:pt idx="133">
                  <c:v>2538.3029999999999</c:v>
                </c:pt>
                <c:pt idx="134">
                  <c:v>2558.1289999999999</c:v>
                </c:pt>
                <c:pt idx="135">
                  <c:v>2476.2080000000001</c:v>
                </c:pt>
                <c:pt idx="136">
                  <c:v>2177.145</c:v>
                </c:pt>
                <c:pt idx="137">
                  <c:v>1746.48</c:v>
                </c:pt>
                <c:pt idx="138">
                  <c:v>1701.837</c:v>
                </c:pt>
                <c:pt idx="139">
                  <c:v>1687.673</c:v>
                </c:pt>
                <c:pt idx="140">
                  <c:v>1545</c:v>
                </c:pt>
                <c:pt idx="141">
                  <c:v>1495.673</c:v>
                </c:pt>
                <c:pt idx="142">
                  <c:v>1108</c:v>
                </c:pt>
                <c:pt idx="143">
                  <c:v>928</c:v>
                </c:pt>
                <c:pt idx="144">
                  <c:v>928</c:v>
                </c:pt>
                <c:pt idx="145">
                  <c:v>928</c:v>
                </c:pt>
                <c:pt idx="146">
                  <c:v>928</c:v>
                </c:pt>
                <c:pt idx="147">
                  <c:v>640.79999999999995</c:v>
                </c:pt>
                <c:pt idx="148">
                  <c:v>394</c:v>
                </c:pt>
                <c:pt idx="149">
                  <c:v>394</c:v>
                </c:pt>
                <c:pt idx="150">
                  <c:v>543.79999999999995</c:v>
                </c:pt>
                <c:pt idx="151">
                  <c:v>955.673</c:v>
                </c:pt>
                <c:pt idx="152">
                  <c:v>956</c:v>
                </c:pt>
                <c:pt idx="153">
                  <c:v>983.673</c:v>
                </c:pt>
                <c:pt idx="154">
                  <c:v>997.83699999999999</c:v>
                </c:pt>
                <c:pt idx="155">
                  <c:v>1221.3130000000001</c:v>
                </c:pt>
                <c:pt idx="156">
                  <c:v>2532.1039999999998</c:v>
                </c:pt>
                <c:pt idx="157">
                  <c:v>3070.2170000000001</c:v>
                </c:pt>
                <c:pt idx="158">
                  <c:v>3133</c:v>
                </c:pt>
                <c:pt idx="159">
                  <c:v>3421.96</c:v>
                </c:pt>
                <c:pt idx="160">
                  <c:v>3613.48</c:v>
                </c:pt>
                <c:pt idx="161">
                  <c:v>3637</c:v>
                </c:pt>
                <c:pt idx="162">
                  <c:v>3637</c:v>
                </c:pt>
                <c:pt idx="163">
                  <c:v>3566.7190000000001</c:v>
                </c:pt>
                <c:pt idx="164">
                  <c:v>3066.9380000000001</c:v>
                </c:pt>
                <c:pt idx="165">
                  <c:v>2170.4169999999999</c:v>
                </c:pt>
                <c:pt idx="166">
                  <c:v>1157.51</c:v>
                </c:pt>
                <c:pt idx="167">
                  <c:v>1000.673</c:v>
                </c:pt>
              </c:numCache>
            </c:numRef>
          </c:val>
          <c:extLst>
            <c:ext xmlns:c16="http://schemas.microsoft.com/office/drawing/2014/chart" uri="{C3380CC4-5D6E-409C-BE32-E72D297353CC}">
              <c16:uniqueId val="{00000006-3D99-4F3D-8235-4E5A96AB456F}"/>
            </c:ext>
          </c:extLst>
        </c:ser>
        <c:ser>
          <c:idx val="4"/>
          <c:order val="9"/>
          <c:tx>
            <c:strRef>
              <c:f>Base_With_Week_Fig!$A$9</c:f>
              <c:strCache>
                <c:ptCount val="1"/>
                <c:pt idx="0">
                  <c:v>PSHGen</c:v>
                </c:pt>
              </c:strCache>
            </c:strRef>
          </c:tx>
          <c:spPr>
            <a:solidFill>
              <a:schemeClr val="accent5"/>
            </a:solidFill>
            <a:ln w="25400">
              <a:noFill/>
            </a:ln>
            <a:effectLst/>
          </c:spPr>
          <c:cat>
            <c:numRef>
              <c:f>[1]Static!$B$1:$FM$1</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Base_With_Week_Fig!$B$9:$FM$9</c:f>
              <c:numCache>
                <c:formatCode>General</c:formatCode>
                <c:ptCount val="168"/>
                <c:pt idx="0">
                  <c:v>0</c:v>
                </c:pt>
                <c:pt idx="1">
                  <c:v>0</c:v>
                </c:pt>
                <c:pt idx="2">
                  <c:v>0</c:v>
                </c:pt>
                <c:pt idx="3">
                  <c:v>0</c:v>
                </c:pt>
                <c:pt idx="4">
                  <c:v>0</c:v>
                </c:pt>
                <c:pt idx="5">
                  <c:v>0</c:v>
                </c:pt>
                <c:pt idx="6">
                  <c:v>0</c:v>
                </c:pt>
                <c:pt idx="7">
                  <c:v>0</c:v>
                </c:pt>
                <c:pt idx="8">
                  <c:v>236.97900000000001</c:v>
                </c:pt>
                <c:pt idx="9">
                  <c:v>1008.25</c:v>
                </c:pt>
                <c:pt idx="10">
                  <c:v>1039</c:v>
                </c:pt>
                <c:pt idx="11">
                  <c:v>1040</c:v>
                </c:pt>
                <c:pt idx="12">
                  <c:v>1085.1990000000001</c:v>
                </c:pt>
                <c:pt idx="13">
                  <c:v>1984.5630000000001</c:v>
                </c:pt>
                <c:pt idx="14">
                  <c:v>2080</c:v>
                </c:pt>
                <c:pt idx="15">
                  <c:v>2122</c:v>
                </c:pt>
                <c:pt idx="16">
                  <c:v>2180</c:v>
                </c:pt>
                <c:pt idx="17">
                  <c:v>2080</c:v>
                </c:pt>
                <c:pt idx="18">
                  <c:v>2080</c:v>
                </c:pt>
                <c:pt idx="19">
                  <c:v>1920</c:v>
                </c:pt>
                <c:pt idx="20">
                  <c:v>1550</c:v>
                </c:pt>
                <c:pt idx="21">
                  <c:v>1040</c:v>
                </c:pt>
                <c:pt idx="22">
                  <c:v>1040</c:v>
                </c:pt>
                <c:pt idx="23">
                  <c:v>1040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680</c:v>
                </c:pt>
                <c:pt idx="38">
                  <c:v>680</c:v>
                </c:pt>
                <c:pt idx="39">
                  <c:v>680</c:v>
                </c:pt>
                <c:pt idx="40">
                  <c:v>680</c:v>
                </c:pt>
                <c:pt idx="41">
                  <c:v>916.97900000000004</c:v>
                </c:pt>
                <c:pt idx="42">
                  <c:v>941.97900000000004</c:v>
                </c:pt>
                <c:pt idx="43">
                  <c:v>720</c:v>
                </c:pt>
                <c:pt idx="44">
                  <c:v>720</c:v>
                </c:pt>
                <c:pt idx="45">
                  <c:v>195</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236.97900000000001</c:v>
                </c:pt>
                <c:pt idx="61">
                  <c:v>1233.9580000000001</c:v>
                </c:pt>
                <c:pt idx="62">
                  <c:v>1666.979</c:v>
                </c:pt>
                <c:pt idx="63">
                  <c:v>1680</c:v>
                </c:pt>
                <c:pt idx="64">
                  <c:v>1776.6679999999999</c:v>
                </c:pt>
                <c:pt idx="65">
                  <c:v>1925.6869999999999</c:v>
                </c:pt>
                <c:pt idx="66">
                  <c:v>1752.75</c:v>
                </c:pt>
                <c:pt idx="67">
                  <c:v>1680</c:v>
                </c:pt>
                <c:pt idx="68">
                  <c:v>1627.9169999999999</c:v>
                </c:pt>
                <c:pt idx="69">
                  <c:v>680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473.95800000000003</c:v>
                </c:pt>
                <c:pt idx="84">
                  <c:v>1076.979</c:v>
                </c:pt>
                <c:pt idx="85">
                  <c:v>1430</c:v>
                </c:pt>
                <c:pt idx="86">
                  <c:v>1666.979</c:v>
                </c:pt>
                <c:pt idx="87">
                  <c:v>1680</c:v>
                </c:pt>
                <c:pt idx="88">
                  <c:v>1680</c:v>
                </c:pt>
                <c:pt idx="89">
                  <c:v>1700.8630000000001</c:v>
                </c:pt>
                <c:pt idx="90">
                  <c:v>1470</c:v>
                </c:pt>
                <c:pt idx="91">
                  <c:v>1130</c:v>
                </c:pt>
                <c:pt idx="92">
                  <c:v>880</c:v>
                </c:pt>
                <c:pt idx="93">
                  <c:v>290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236.97900000000001</c:v>
                </c:pt>
                <c:pt idx="108">
                  <c:v>1233.9580000000001</c:v>
                </c:pt>
                <c:pt idx="109">
                  <c:v>1666.979</c:v>
                </c:pt>
                <c:pt idx="110">
                  <c:v>1680</c:v>
                </c:pt>
                <c:pt idx="111">
                  <c:v>1680</c:v>
                </c:pt>
                <c:pt idx="112">
                  <c:v>1680</c:v>
                </c:pt>
                <c:pt idx="113">
                  <c:v>1680</c:v>
                </c:pt>
                <c:pt idx="114">
                  <c:v>1680</c:v>
                </c:pt>
                <c:pt idx="115">
                  <c:v>1653.9580000000001</c:v>
                </c:pt>
                <c:pt idx="116">
                  <c:v>1219.9580000000001</c:v>
                </c:pt>
                <c:pt idx="117">
                  <c:v>380</c:v>
                </c:pt>
                <c:pt idx="118">
                  <c:v>0</c:v>
                </c:pt>
                <c:pt idx="119">
                  <c:v>0</c:v>
                </c:pt>
                <c:pt idx="120">
                  <c:v>0</c:v>
                </c:pt>
                <c:pt idx="121">
                  <c:v>0</c:v>
                </c:pt>
                <c:pt idx="122">
                  <c:v>0</c:v>
                </c:pt>
                <c:pt idx="123">
                  <c:v>0</c:v>
                </c:pt>
                <c:pt idx="124">
                  <c:v>0</c:v>
                </c:pt>
                <c:pt idx="125">
                  <c:v>0</c:v>
                </c:pt>
                <c:pt idx="126">
                  <c:v>0</c:v>
                </c:pt>
                <c:pt idx="127">
                  <c:v>0</c:v>
                </c:pt>
                <c:pt idx="128">
                  <c:v>0</c:v>
                </c:pt>
                <c:pt idx="129">
                  <c:v>290</c:v>
                </c:pt>
                <c:pt idx="130">
                  <c:v>1040</c:v>
                </c:pt>
                <c:pt idx="131">
                  <c:v>1039</c:v>
                </c:pt>
                <c:pt idx="132">
                  <c:v>1731.48</c:v>
                </c:pt>
                <c:pt idx="133">
                  <c:v>1891.82</c:v>
                </c:pt>
                <c:pt idx="134">
                  <c:v>1995</c:v>
                </c:pt>
                <c:pt idx="135">
                  <c:v>1820</c:v>
                </c:pt>
                <c:pt idx="136">
                  <c:v>1820</c:v>
                </c:pt>
                <c:pt idx="137">
                  <c:v>1820</c:v>
                </c:pt>
                <c:pt idx="138">
                  <c:v>1380</c:v>
                </c:pt>
                <c:pt idx="139">
                  <c:v>1040</c:v>
                </c:pt>
                <c:pt idx="140">
                  <c:v>1040</c:v>
                </c:pt>
                <c:pt idx="141">
                  <c:v>1040</c:v>
                </c:pt>
                <c:pt idx="142">
                  <c:v>1040</c:v>
                </c:pt>
                <c:pt idx="143">
                  <c:v>790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680</c:v>
                </c:pt>
                <c:pt idx="158">
                  <c:v>680</c:v>
                </c:pt>
                <c:pt idx="159">
                  <c:v>680</c:v>
                </c:pt>
                <c:pt idx="160">
                  <c:v>680</c:v>
                </c:pt>
                <c:pt idx="161">
                  <c:v>916.97900000000004</c:v>
                </c:pt>
                <c:pt idx="162">
                  <c:v>916.97900000000004</c:v>
                </c:pt>
                <c:pt idx="163">
                  <c:v>712</c:v>
                </c:pt>
                <c:pt idx="164">
                  <c:v>720</c:v>
                </c:pt>
                <c:pt idx="165">
                  <c:v>720</c:v>
                </c:pt>
                <c:pt idx="166">
                  <c:v>0</c:v>
                </c:pt>
                <c:pt idx="167">
                  <c:v>0</c:v>
                </c:pt>
              </c:numCache>
            </c:numRef>
          </c:val>
          <c:extLst>
            <c:ext xmlns:c16="http://schemas.microsoft.com/office/drawing/2014/chart" uri="{C3380CC4-5D6E-409C-BE32-E72D297353CC}">
              <c16:uniqueId val="{00000007-3D99-4F3D-8235-4E5A96AB456F}"/>
            </c:ext>
          </c:extLst>
        </c:ser>
        <c:dLbls>
          <c:showLegendKey val="0"/>
          <c:showVal val="0"/>
          <c:showCatName val="0"/>
          <c:showSerName val="0"/>
          <c:showPercent val="0"/>
          <c:showBubbleSize val="0"/>
        </c:dLbls>
        <c:axId val="828664544"/>
        <c:axId val="1162667488"/>
        <c:extLst>
          <c:ext xmlns:c15="http://schemas.microsoft.com/office/drawing/2012/chart" uri="{02D57815-91ED-43cb-92C2-25804820EDAC}">
            <c15:filteredAreaSeries>
              <c15:ser>
                <c:idx val="9"/>
                <c:order val="7"/>
                <c:tx>
                  <c:strRef>
                    <c:extLst>
                      <c:ext uri="{02D57815-91ED-43cb-92C2-25804820EDAC}">
                        <c15:formulaRef>
                          <c15:sqref>Base_With_Week_Fig!$A$8</c15:sqref>
                        </c15:formulaRef>
                      </c:ext>
                    </c:extLst>
                    <c:strCache>
                      <c:ptCount val="1"/>
                      <c:pt idx="0">
                        <c:v>OilCT</c:v>
                      </c:pt>
                    </c:strCache>
                  </c:strRef>
                </c:tx>
                <c:spPr>
                  <a:solidFill>
                    <a:schemeClr val="accent4">
                      <a:lumMod val="50000"/>
                    </a:schemeClr>
                  </a:solidFill>
                  <a:ln>
                    <a:solidFill>
                      <a:schemeClr val="accent4">
                        <a:lumMod val="50000"/>
                      </a:schemeClr>
                    </a:solidFill>
                  </a:ln>
                  <a:effectLst/>
                </c:spPr>
                <c:cat>
                  <c:numRef>
                    <c:extLst>
                      <c:ext uri="{02D57815-91ED-43cb-92C2-25804820EDAC}">
                        <c15:formulaRef>
                          <c15:sqref>[1]Static!$B$1:$FM$1</c15:sqref>
                        </c15:formulaRef>
                      </c:ext>
                    </c:extLst>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extLst>
                      <c:ext uri="{02D57815-91ED-43cb-92C2-25804820EDAC}">
                        <c15:formulaRef>
                          <c15:sqref>Base_With_Week_Fig!$B$8:$FM$8</c15:sqref>
                        </c15:formulaRef>
                      </c:ext>
                    </c:extLst>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extLst>
                  <c:ext xmlns:c16="http://schemas.microsoft.com/office/drawing/2014/chart" uri="{C3380CC4-5D6E-409C-BE32-E72D297353CC}">
                    <c16:uniqueId val="{00000009-3D99-4F3D-8235-4E5A96AB456F}"/>
                  </c:ext>
                </c:extLst>
              </c15:ser>
            </c15:filteredAreaSeries>
          </c:ext>
        </c:extLst>
      </c:areaChart>
      <c:areaChart>
        <c:grouping val="standard"/>
        <c:varyColors val="0"/>
        <c:ser>
          <c:idx val="6"/>
          <c:order val="8"/>
          <c:tx>
            <c:strRef>
              <c:f>Base_With_Week_Fig!$A$10</c:f>
              <c:strCache>
                <c:ptCount val="1"/>
                <c:pt idx="0">
                  <c:v>PSHPump</c:v>
                </c:pt>
              </c:strCache>
            </c:strRef>
          </c:tx>
          <c:spPr>
            <a:solidFill>
              <a:schemeClr val="accent1">
                <a:lumMod val="60000"/>
              </a:schemeClr>
            </a:solidFill>
            <a:ln>
              <a:noFill/>
            </a:ln>
            <a:effectLst/>
          </c:spPr>
          <c:cat>
            <c:numRef>
              <c:f>[2]PSH!$B$1:$VK$1</c:f>
              <c:numCache>
                <c:formatCode>General</c:formatCode>
                <c:ptCount val="58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numCache>
            </c:numRef>
          </c:cat>
          <c:val>
            <c:numRef>
              <c:f>Base_With_Week_Fig!$B$10:$FM$10</c:f>
              <c:numCache>
                <c:formatCode>General</c:formatCode>
                <c:ptCount val="168"/>
                <c:pt idx="0">
                  <c:v>-820</c:v>
                </c:pt>
                <c:pt idx="1">
                  <c:v>-820</c:v>
                </c:pt>
                <c:pt idx="2">
                  <c:v>-820</c:v>
                </c:pt>
                <c:pt idx="3">
                  <c:v>-1128</c:v>
                </c:pt>
                <c:pt idx="4">
                  <c:v>-820</c:v>
                </c:pt>
                <c:pt idx="5">
                  <c:v>-820</c:v>
                </c:pt>
                <c:pt idx="6">
                  <c:v>-820</c:v>
                </c:pt>
                <c:pt idx="7">
                  <c:v>-820</c:v>
                </c:pt>
                <c:pt idx="8">
                  <c:v>-205</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-2052</c:v>
                </c:pt>
                <c:pt idx="25">
                  <c:v>-2052</c:v>
                </c:pt>
                <c:pt idx="26">
                  <c:v>-2052</c:v>
                </c:pt>
                <c:pt idx="27">
                  <c:v>-2052</c:v>
                </c:pt>
                <c:pt idx="28">
                  <c:v>-2052</c:v>
                </c:pt>
                <c:pt idx="29">
                  <c:v>-2052</c:v>
                </c:pt>
                <c:pt idx="30">
                  <c:v>-2052</c:v>
                </c:pt>
                <c:pt idx="31">
                  <c:v>-2052</c:v>
                </c:pt>
                <c:pt idx="32">
                  <c:v>-1847</c:v>
                </c:pt>
                <c:pt idx="33">
                  <c:v>-1232</c:v>
                </c:pt>
                <c:pt idx="34">
                  <c:v>-1232</c:v>
                </c:pt>
                <c:pt idx="35">
                  <c:v>-1232</c:v>
                </c:pt>
                <c:pt idx="36">
                  <c:v>-924</c:v>
                </c:pt>
                <c:pt idx="37">
                  <c:v>-924</c:v>
                </c:pt>
                <c:pt idx="38">
                  <c:v>-616</c:v>
                </c:pt>
                <c:pt idx="39">
                  <c:v>-308</c:v>
                </c:pt>
                <c:pt idx="40">
                  <c:v>0</c:v>
                </c:pt>
                <c:pt idx="41">
                  <c:v>0</c:v>
                </c:pt>
                <c:pt idx="42">
                  <c:v>0</c:v>
                </c:pt>
                <c:pt idx="43">
                  <c:v>0</c:v>
                </c:pt>
                <c:pt idx="44">
                  <c:v>-616</c:v>
                </c:pt>
                <c:pt idx="45">
                  <c:v>-1232</c:v>
                </c:pt>
                <c:pt idx="46">
                  <c:v>-1232</c:v>
                </c:pt>
                <c:pt idx="47">
                  <c:v>-1232</c:v>
                </c:pt>
                <c:pt idx="48">
                  <c:v>-2052</c:v>
                </c:pt>
                <c:pt idx="49">
                  <c:v>-2052</c:v>
                </c:pt>
                <c:pt idx="50">
                  <c:v>-2052</c:v>
                </c:pt>
                <c:pt idx="51">
                  <c:v>-2052</c:v>
                </c:pt>
                <c:pt idx="52">
                  <c:v>-2052</c:v>
                </c:pt>
                <c:pt idx="53">
                  <c:v>-2052</c:v>
                </c:pt>
                <c:pt idx="54">
                  <c:v>-2052</c:v>
                </c:pt>
                <c:pt idx="55">
                  <c:v>-1128</c:v>
                </c:pt>
                <c:pt idx="56">
                  <c:v>-820</c:v>
                </c:pt>
                <c:pt idx="57">
                  <c:v>-205</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-2052</c:v>
                </c:pt>
                <c:pt idx="73">
                  <c:v>-2052</c:v>
                </c:pt>
                <c:pt idx="74">
                  <c:v>-2052</c:v>
                </c:pt>
                <c:pt idx="75">
                  <c:v>-2052</c:v>
                </c:pt>
                <c:pt idx="76">
                  <c:v>-2052</c:v>
                </c:pt>
                <c:pt idx="77">
                  <c:v>-2052</c:v>
                </c:pt>
                <c:pt idx="78">
                  <c:v>-2052</c:v>
                </c:pt>
                <c:pt idx="79">
                  <c:v>-1026</c:v>
                </c:pt>
                <c:pt idx="80">
                  <c:v>-924</c:v>
                </c:pt>
                <c:pt idx="81">
                  <c:v>-205</c:v>
                </c:pt>
                <c:pt idx="82">
                  <c:v>0</c:v>
                </c:pt>
                <c:pt idx="83">
                  <c:v>-205</c:v>
                </c:pt>
                <c:pt idx="84">
                  <c:v>0</c:v>
                </c:pt>
                <c:pt idx="85">
                  <c:v>0</c:v>
                </c:pt>
                <c:pt idx="86">
                  <c:v>0</c:v>
                </c:pt>
                <c:pt idx="87">
                  <c:v>0</c:v>
                </c:pt>
                <c:pt idx="88">
                  <c:v>0</c:v>
                </c:pt>
                <c:pt idx="89">
                  <c:v>0</c:v>
                </c:pt>
                <c:pt idx="90">
                  <c:v>0</c:v>
                </c:pt>
                <c:pt idx="91">
                  <c:v>0</c:v>
                </c:pt>
                <c:pt idx="92">
                  <c:v>0</c:v>
                </c:pt>
                <c:pt idx="93">
                  <c:v>0</c:v>
                </c:pt>
                <c:pt idx="94">
                  <c:v>0</c:v>
                </c:pt>
                <c:pt idx="95">
                  <c:v>0</c:v>
                </c:pt>
                <c:pt idx="96">
                  <c:v>-2052</c:v>
                </c:pt>
                <c:pt idx="97">
                  <c:v>-2052</c:v>
                </c:pt>
                <c:pt idx="98">
                  <c:v>-2052</c:v>
                </c:pt>
                <c:pt idx="99">
                  <c:v>-2052</c:v>
                </c:pt>
                <c:pt idx="100">
                  <c:v>-2052</c:v>
                </c:pt>
                <c:pt idx="101">
                  <c:v>-2052</c:v>
                </c:pt>
                <c:pt idx="102">
                  <c:v>-2052</c:v>
                </c:pt>
                <c:pt idx="103">
                  <c:v>-1128</c:v>
                </c:pt>
                <c:pt idx="104">
                  <c:v>-820</c:v>
                </c:pt>
                <c:pt idx="105">
                  <c:v>-615</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-410</c:v>
                </c:pt>
                <c:pt idx="121">
                  <c:v>-820</c:v>
                </c:pt>
                <c:pt idx="122">
                  <c:v>-820</c:v>
                </c:pt>
                <c:pt idx="123">
                  <c:v>-820</c:v>
                </c:pt>
                <c:pt idx="124">
                  <c:v>-820</c:v>
                </c:pt>
                <c:pt idx="125">
                  <c:v>-820</c:v>
                </c:pt>
                <c:pt idx="126">
                  <c:v>-820</c:v>
                </c:pt>
                <c:pt idx="127">
                  <c:v>-205</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-2052</c:v>
                </c:pt>
                <c:pt idx="145">
                  <c:v>-2052</c:v>
                </c:pt>
                <c:pt idx="146">
                  <c:v>-2052</c:v>
                </c:pt>
                <c:pt idx="147">
                  <c:v>-2052</c:v>
                </c:pt>
                <c:pt idx="148">
                  <c:v>-2052</c:v>
                </c:pt>
                <c:pt idx="149">
                  <c:v>-2052</c:v>
                </c:pt>
                <c:pt idx="150">
                  <c:v>-2052</c:v>
                </c:pt>
                <c:pt idx="151">
                  <c:v>-2052</c:v>
                </c:pt>
                <c:pt idx="152">
                  <c:v>-2052</c:v>
                </c:pt>
                <c:pt idx="153">
                  <c:v>-1642</c:v>
                </c:pt>
                <c:pt idx="154">
                  <c:v>-1232</c:v>
                </c:pt>
                <c:pt idx="155">
                  <c:v>-1232</c:v>
                </c:pt>
                <c:pt idx="156">
                  <c:v>-1232</c:v>
                </c:pt>
                <c:pt idx="157">
                  <c:v>-1232</c:v>
                </c:pt>
                <c:pt idx="158">
                  <c:v>-308</c:v>
                </c:pt>
                <c:pt idx="159">
                  <c:v>-308</c:v>
                </c:pt>
                <c:pt idx="160">
                  <c:v>0</c:v>
                </c:pt>
                <c:pt idx="161">
                  <c:v>0</c:v>
                </c:pt>
                <c:pt idx="162">
                  <c:v>0</c:v>
                </c:pt>
                <c:pt idx="163">
                  <c:v>-308</c:v>
                </c:pt>
                <c:pt idx="164">
                  <c:v>-616</c:v>
                </c:pt>
                <c:pt idx="165">
                  <c:v>-1232</c:v>
                </c:pt>
                <c:pt idx="166">
                  <c:v>-1232</c:v>
                </c:pt>
                <c:pt idx="167">
                  <c:v>-1232</c:v>
                </c:pt>
              </c:numCache>
            </c:numRef>
          </c:val>
          <c:extLst>
            <c:ext xmlns:c16="http://schemas.microsoft.com/office/drawing/2014/chart" uri="{C3380CC4-5D6E-409C-BE32-E72D297353CC}">
              <c16:uniqueId val="{00000008-3D99-4F3D-8235-4E5A96AB456F}"/>
            </c:ext>
          </c:extLst>
        </c:ser>
        <c:dLbls>
          <c:showLegendKey val="0"/>
          <c:showVal val="0"/>
          <c:showCatName val="0"/>
          <c:showSerName val="0"/>
          <c:showPercent val="0"/>
          <c:showBubbleSize val="0"/>
        </c:dLbls>
        <c:axId val="828653344"/>
        <c:axId val="1162652928"/>
      </c:areaChart>
      <c:catAx>
        <c:axId val="828664544"/>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Hour</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62667488"/>
        <c:crosses val="autoZero"/>
        <c:auto val="1"/>
        <c:lblAlgn val="ctr"/>
        <c:lblOffset val="100"/>
        <c:tickLblSkip val="13"/>
        <c:tickMarkSkip val="1000"/>
        <c:noMultiLvlLbl val="0"/>
      </c:catAx>
      <c:valAx>
        <c:axId val="1162667488"/>
        <c:scaling>
          <c:orientation val="minMax"/>
          <c:max val="33000"/>
          <c:min val="-3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Dispatch (GW)</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828664544"/>
        <c:crosses val="autoZero"/>
        <c:crossBetween val="midCat"/>
        <c:majorUnit val="3000"/>
        <c:dispUnits>
          <c:builtInUnit val="thousands"/>
        </c:dispUnits>
      </c:valAx>
      <c:valAx>
        <c:axId val="1162652928"/>
        <c:scaling>
          <c:orientation val="minMax"/>
        </c:scaling>
        <c:delete val="1"/>
        <c:axPos val="r"/>
        <c:numFmt formatCode="General" sourceLinked="1"/>
        <c:majorTickMark val="out"/>
        <c:minorTickMark val="none"/>
        <c:tickLblPos val="nextTo"/>
        <c:crossAx val="828653344"/>
        <c:crosses val="max"/>
        <c:crossBetween val="midCat"/>
      </c:valAx>
      <c:catAx>
        <c:axId val="828653344"/>
        <c:scaling>
          <c:orientation val="minMax"/>
        </c:scaling>
        <c:delete val="1"/>
        <c:axPos val="b"/>
        <c:numFmt formatCode="General" sourceLinked="1"/>
        <c:majorTickMark val="out"/>
        <c:minorTickMark val="none"/>
        <c:tickLblPos val="nextTo"/>
        <c:crossAx val="1162652928"/>
        <c:crosses val="autoZero"/>
        <c:auto val="1"/>
        <c:lblAlgn val="ctr"/>
        <c:lblOffset val="100"/>
        <c:noMultiLvlLbl val="0"/>
      </c:catAx>
      <c:spPr>
        <a:solidFill>
          <a:schemeClr val="lt1"/>
        </a:solidFill>
        <a:ln w="12700" cap="flat" cmpd="sng" algn="ctr">
          <a:solidFill>
            <a:schemeClr val="dk1"/>
          </a:solidFill>
          <a:prstDash val="solid"/>
          <a:miter lim="800000"/>
        </a:ln>
        <a:effectLst/>
      </c:spPr>
    </c:plotArea>
    <c:legend>
      <c:legendPos val="b"/>
      <c:layout>
        <c:manualLayout>
          <c:xMode val="edge"/>
          <c:yMode val="edge"/>
          <c:x val="0.20060326021471589"/>
          <c:y val="1.8475208232199815E-2"/>
          <c:w val="0.76838588948927922"/>
          <c:h val="8.4456086797927682E-2"/>
        </c:manualLayout>
      </c:layout>
      <c:overlay val="0"/>
      <c:spPr>
        <a:solidFill>
          <a:schemeClr val="bg1"/>
        </a:solidFill>
        <a:ln w="12700" cap="flat" cmpd="sng" algn="ctr">
          <a:solidFill>
            <a:schemeClr val="dk1"/>
          </a:solidFill>
          <a:prstDash val="solid"/>
          <a:miter lim="800000"/>
        </a:ln>
        <a:effectLst/>
      </c:spPr>
      <c:txPr>
        <a:bodyPr rot="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56497832514333E-2"/>
          <c:y val="8.6722081915883584E-2"/>
          <c:w val="0.87759565225946012"/>
          <c:h val="0.785567342962052"/>
        </c:manualLayout>
      </c:layout>
      <c:areaChart>
        <c:grouping val="stacked"/>
        <c:varyColors val="0"/>
        <c:ser>
          <c:idx val="0"/>
          <c:order val="0"/>
          <c:tx>
            <c:strRef>
              <c:f>Base_Without_Week_Fig!$A$7</c:f>
              <c:strCache>
                <c:ptCount val="1"/>
                <c:pt idx="0">
                  <c:v>Nuclear</c:v>
                </c:pt>
              </c:strCache>
            </c:strRef>
          </c:tx>
          <c:spPr>
            <a:solidFill>
              <a:schemeClr val="accent1"/>
            </a:solidFill>
            <a:ln>
              <a:noFill/>
            </a:ln>
            <a:effectLst/>
          </c:spPr>
          <c:cat>
            <c:numRef>
              <c:f>[1]Static!$B$1:$FM$1</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Base_Without_Week_Fig!$B$7:$FM$7</c:f>
              <c:numCache>
                <c:formatCode>General</c:formatCode>
                <c:ptCount val="168"/>
                <c:pt idx="0">
                  <c:v>11087.7</c:v>
                </c:pt>
                <c:pt idx="1">
                  <c:v>11087.7</c:v>
                </c:pt>
                <c:pt idx="2">
                  <c:v>11087.7</c:v>
                </c:pt>
                <c:pt idx="3">
                  <c:v>11087.7</c:v>
                </c:pt>
                <c:pt idx="4">
                  <c:v>11087.7</c:v>
                </c:pt>
                <c:pt idx="5">
                  <c:v>11087.7</c:v>
                </c:pt>
                <c:pt idx="6">
                  <c:v>11087.7</c:v>
                </c:pt>
                <c:pt idx="7">
                  <c:v>11087.7</c:v>
                </c:pt>
                <c:pt idx="8">
                  <c:v>11087.7</c:v>
                </c:pt>
                <c:pt idx="9">
                  <c:v>11087.7</c:v>
                </c:pt>
                <c:pt idx="10">
                  <c:v>11087.7</c:v>
                </c:pt>
                <c:pt idx="11">
                  <c:v>11087.7</c:v>
                </c:pt>
                <c:pt idx="12">
                  <c:v>11087.7</c:v>
                </c:pt>
                <c:pt idx="13">
                  <c:v>11087.7</c:v>
                </c:pt>
                <c:pt idx="14">
                  <c:v>11087.7</c:v>
                </c:pt>
                <c:pt idx="15">
                  <c:v>11087.7</c:v>
                </c:pt>
                <c:pt idx="16">
                  <c:v>11087.7</c:v>
                </c:pt>
                <c:pt idx="17">
                  <c:v>11087.7</c:v>
                </c:pt>
                <c:pt idx="18">
                  <c:v>11087.7</c:v>
                </c:pt>
                <c:pt idx="19">
                  <c:v>11087.7</c:v>
                </c:pt>
                <c:pt idx="20">
                  <c:v>11087.7</c:v>
                </c:pt>
                <c:pt idx="21">
                  <c:v>11087.7</c:v>
                </c:pt>
                <c:pt idx="22">
                  <c:v>11087.7</c:v>
                </c:pt>
                <c:pt idx="23">
                  <c:v>11087.7</c:v>
                </c:pt>
                <c:pt idx="24">
                  <c:v>11087.7</c:v>
                </c:pt>
                <c:pt idx="25">
                  <c:v>11087.7</c:v>
                </c:pt>
                <c:pt idx="26">
                  <c:v>11087.7</c:v>
                </c:pt>
                <c:pt idx="27">
                  <c:v>11087.7</c:v>
                </c:pt>
                <c:pt idx="28">
                  <c:v>11087.7</c:v>
                </c:pt>
                <c:pt idx="29">
                  <c:v>11087.7</c:v>
                </c:pt>
                <c:pt idx="30">
                  <c:v>11087.7</c:v>
                </c:pt>
                <c:pt idx="31">
                  <c:v>11087.7</c:v>
                </c:pt>
                <c:pt idx="32">
                  <c:v>11087.7</c:v>
                </c:pt>
                <c:pt idx="33">
                  <c:v>11087.7</c:v>
                </c:pt>
                <c:pt idx="34">
                  <c:v>11087.7</c:v>
                </c:pt>
                <c:pt idx="35">
                  <c:v>11087.7</c:v>
                </c:pt>
                <c:pt idx="36">
                  <c:v>11087.7</c:v>
                </c:pt>
                <c:pt idx="37">
                  <c:v>11087.7</c:v>
                </c:pt>
                <c:pt idx="38">
                  <c:v>11087.7</c:v>
                </c:pt>
                <c:pt idx="39">
                  <c:v>11087.7</c:v>
                </c:pt>
                <c:pt idx="40">
                  <c:v>11087.7</c:v>
                </c:pt>
                <c:pt idx="41">
                  <c:v>11087.7</c:v>
                </c:pt>
                <c:pt idx="42">
                  <c:v>11087.7</c:v>
                </c:pt>
                <c:pt idx="43">
                  <c:v>11087.7</c:v>
                </c:pt>
                <c:pt idx="44">
                  <c:v>11087.7</c:v>
                </c:pt>
                <c:pt idx="45">
                  <c:v>11087.7</c:v>
                </c:pt>
                <c:pt idx="46">
                  <c:v>11087.7</c:v>
                </c:pt>
                <c:pt idx="47">
                  <c:v>11087.7</c:v>
                </c:pt>
                <c:pt idx="48">
                  <c:v>11087.7</c:v>
                </c:pt>
                <c:pt idx="49">
                  <c:v>11087.7</c:v>
                </c:pt>
                <c:pt idx="50">
                  <c:v>11087.7</c:v>
                </c:pt>
                <c:pt idx="51">
                  <c:v>11087.7</c:v>
                </c:pt>
                <c:pt idx="52">
                  <c:v>11087.7</c:v>
                </c:pt>
                <c:pt idx="53">
                  <c:v>11087.7</c:v>
                </c:pt>
                <c:pt idx="54">
                  <c:v>11087.7</c:v>
                </c:pt>
                <c:pt idx="55">
                  <c:v>11087.7</c:v>
                </c:pt>
                <c:pt idx="56">
                  <c:v>11087.7</c:v>
                </c:pt>
                <c:pt idx="57">
                  <c:v>11087.7</c:v>
                </c:pt>
                <c:pt idx="58">
                  <c:v>11087.7</c:v>
                </c:pt>
                <c:pt idx="59">
                  <c:v>11087.7</c:v>
                </c:pt>
                <c:pt idx="60">
                  <c:v>11087.7</c:v>
                </c:pt>
                <c:pt idx="61">
                  <c:v>11087.7</c:v>
                </c:pt>
                <c:pt idx="62">
                  <c:v>11087.7</c:v>
                </c:pt>
                <c:pt idx="63">
                  <c:v>11087.7</c:v>
                </c:pt>
                <c:pt idx="64">
                  <c:v>11087.7</c:v>
                </c:pt>
                <c:pt idx="65">
                  <c:v>11087.7</c:v>
                </c:pt>
                <c:pt idx="66">
                  <c:v>11087.7</c:v>
                </c:pt>
                <c:pt idx="67">
                  <c:v>11087.7</c:v>
                </c:pt>
                <c:pt idx="68">
                  <c:v>11087.7</c:v>
                </c:pt>
                <c:pt idx="69">
                  <c:v>11087.7</c:v>
                </c:pt>
                <c:pt idx="70">
                  <c:v>11087.7</c:v>
                </c:pt>
                <c:pt idx="71">
                  <c:v>11087.7</c:v>
                </c:pt>
                <c:pt idx="72">
                  <c:v>11087.7</c:v>
                </c:pt>
                <c:pt idx="73">
                  <c:v>11087.7</c:v>
                </c:pt>
                <c:pt idx="74">
                  <c:v>11087.7</c:v>
                </c:pt>
                <c:pt idx="75">
                  <c:v>11087.7</c:v>
                </c:pt>
                <c:pt idx="76">
                  <c:v>11087.7</c:v>
                </c:pt>
                <c:pt idx="77">
                  <c:v>11087.7</c:v>
                </c:pt>
                <c:pt idx="78">
                  <c:v>11087.7</c:v>
                </c:pt>
                <c:pt idx="79">
                  <c:v>11087.7</c:v>
                </c:pt>
                <c:pt idx="80">
                  <c:v>11087.7</c:v>
                </c:pt>
                <c:pt idx="81">
                  <c:v>11087.7</c:v>
                </c:pt>
                <c:pt idx="82">
                  <c:v>11087.7</c:v>
                </c:pt>
                <c:pt idx="83">
                  <c:v>11087.7</c:v>
                </c:pt>
                <c:pt idx="84">
                  <c:v>11087.7</c:v>
                </c:pt>
                <c:pt idx="85">
                  <c:v>11087.7</c:v>
                </c:pt>
                <c:pt idx="86">
                  <c:v>11087.7</c:v>
                </c:pt>
                <c:pt idx="87">
                  <c:v>11087.7</c:v>
                </c:pt>
                <c:pt idx="88">
                  <c:v>11087.7</c:v>
                </c:pt>
                <c:pt idx="89">
                  <c:v>11087.7</c:v>
                </c:pt>
                <c:pt idx="90">
                  <c:v>11087.7</c:v>
                </c:pt>
                <c:pt idx="91">
                  <c:v>11087.7</c:v>
                </c:pt>
                <c:pt idx="92">
                  <c:v>11087.7</c:v>
                </c:pt>
                <c:pt idx="93">
                  <c:v>11087.7</c:v>
                </c:pt>
                <c:pt idx="94">
                  <c:v>11087.7</c:v>
                </c:pt>
                <c:pt idx="95">
                  <c:v>11087.7</c:v>
                </c:pt>
                <c:pt idx="96">
                  <c:v>11087.7</c:v>
                </c:pt>
                <c:pt idx="97">
                  <c:v>11087.7</c:v>
                </c:pt>
                <c:pt idx="98">
                  <c:v>11087.7</c:v>
                </c:pt>
                <c:pt idx="99">
                  <c:v>11087.7</c:v>
                </c:pt>
                <c:pt idx="100">
                  <c:v>11087.7</c:v>
                </c:pt>
                <c:pt idx="101">
                  <c:v>11087.7</c:v>
                </c:pt>
                <c:pt idx="102">
                  <c:v>11087.7</c:v>
                </c:pt>
                <c:pt idx="103">
                  <c:v>11087.7</c:v>
                </c:pt>
                <c:pt idx="104">
                  <c:v>11087.7</c:v>
                </c:pt>
                <c:pt idx="105">
                  <c:v>11087.7</c:v>
                </c:pt>
                <c:pt idx="106">
                  <c:v>11087.7</c:v>
                </c:pt>
                <c:pt idx="107">
                  <c:v>11087.7</c:v>
                </c:pt>
                <c:pt idx="108">
                  <c:v>11087.7</c:v>
                </c:pt>
                <c:pt idx="109">
                  <c:v>11087.7</c:v>
                </c:pt>
                <c:pt idx="110">
                  <c:v>11087.7</c:v>
                </c:pt>
                <c:pt idx="111">
                  <c:v>11087.7</c:v>
                </c:pt>
                <c:pt idx="112">
                  <c:v>11087.7</c:v>
                </c:pt>
                <c:pt idx="113">
                  <c:v>11087.7</c:v>
                </c:pt>
                <c:pt idx="114">
                  <c:v>11087.7</c:v>
                </c:pt>
                <c:pt idx="115">
                  <c:v>11087.7</c:v>
                </c:pt>
                <c:pt idx="116">
                  <c:v>11087.7</c:v>
                </c:pt>
                <c:pt idx="117">
                  <c:v>11087.7</c:v>
                </c:pt>
                <c:pt idx="118">
                  <c:v>11087.7</c:v>
                </c:pt>
                <c:pt idx="119">
                  <c:v>11087.7</c:v>
                </c:pt>
                <c:pt idx="120">
                  <c:v>11087.7</c:v>
                </c:pt>
                <c:pt idx="121">
                  <c:v>11087.7</c:v>
                </c:pt>
                <c:pt idx="122">
                  <c:v>11087.7</c:v>
                </c:pt>
                <c:pt idx="123">
                  <c:v>11087.7</c:v>
                </c:pt>
                <c:pt idx="124">
                  <c:v>11087.7</c:v>
                </c:pt>
                <c:pt idx="125">
                  <c:v>11087.7</c:v>
                </c:pt>
                <c:pt idx="126">
                  <c:v>11087.7</c:v>
                </c:pt>
                <c:pt idx="127">
                  <c:v>11087.7</c:v>
                </c:pt>
                <c:pt idx="128">
                  <c:v>11087.7</c:v>
                </c:pt>
                <c:pt idx="129">
                  <c:v>11087.7</c:v>
                </c:pt>
                <c:pt idx="130">
                  <c:v>11087.7</c:v>
                </c:pt>
                <c:pt idx="131">
                  <c:v>11087.7</c:v>
                </c:pt>
                <c:pt idx="132">
                  <c:v>11087.7</c:v>
                </c:pt>
                <c:pt idx="133">
                  <c:v>11087.7</c:v>
                </c:pt>
                <c:pt idx="134">
                  <c:v>11087.7</c:v>
                </c:pt>
                <c:pt idx="135">
                  <c:v>11087.7</c:v>
                </c:pt>
                <c:pt idx="136">
                  <c:v>11087.7</c:v>
                </c:pt>
                <c:pt idx="137">
                  <c:v>11087.7</c:v>
                </c:pt>
                <c:pt idx="138">
                  <c:v>11087.7</c:v>
                </c:pt>
                <c:pt idx="139">
                  <c:v>11087.7</c:v>
                </c:pt>
                <c:pt idx="140">
                  <c:v>11087.7</c:v>
                </c:pt>
                <c:pt idx="141">
                  <c:v>11087.7</c:v>
                </c:pt>
                <c:pt idx="142">
                  <c:v>11087.7</c:v>
                </c:pt>
                <c:pt idx="143">
                  <c:v>11087.7</c:v>
                </c:pt>
                <c:pt idx="144">
                  <c:v>11087.7</c:v>
                </c:pt>
                <c:pt idx="145">
                  <c:v>11087.7</c:v>
                </c:pt>
                <c:pt idx="146">
                  <c:v>11087.7</c:v>
                </c:pt>
                <c:pt idx="147">
                  <c:v>11087.7</c:v>
                </c:pt>
                <c:pt idx="148">
                  <c:v>11087.7</c:v>
                </c:pt>
                <c:pt idx="149">
                  <c:v>11087.7</c:v>
                </c:pt>
                <c:pt idx="150">
                  <c:v>11087.7</c:v>
                </c:pt>
                <c:pt idx="151">
                  <c:v>11087.7</c:v>
                </c:pt>
                <c:pt idx="152">
                  <c:v>11087.7</c:v>
                </c:pt>
                <c:pt idx="153">
                  <c:v>11087.7</c:v>
                </c:pt>
                <c:pt idx="154">
                  <c:v>11087.7</c:v>
                </c:pt>
                <c:pt idx="155">
                  <c:v>11087.7</c:v>
                </c:pt>
                <c:pt idx="156">
                  <c:v>11087.7</c:v>
                </c:pt>
                <c:pt idx="157">
                  <c:v>11087.7</c:v>
                </c:pt>
                <c:pt idx="158">
                  <c:v>11087.7</c:v>
                </c:pt>
                <c:pt idx="159">
                  <c:v>11087.7</c:v>
                </c:pt>
                <c:pt idx="160">
                  <c:v>11087.7</c:v>
                </c:pt>
                <c:pt idx="161">
                  <c:v>11087.7</c:v>
                </c:pt>
                <c:pt idx="162">
                  <c:v>11087.7</c:v>
                </c:pt>
                <c:pt idx="163">
                  <c:v>11087.7</c:v>
                </c:pt>
                <c:pt idx="164">
                  <c:v>11087.7</c:v>
                </c:pt>
                <c:pt idx="165">
                  <c:v>11087.7</c:v>
                </c:pt>
                <c:pt idx="166">
                  <c:v>11087.7</c:v>
                </c:pt>
                <c:pt idx="167">
                  <c:v>11087.7</c:v>
                </c:pt>
              </c:numCache>
            </c:numRef>
          </c:val>
          <c:extLst>
            <c:ext xmlns:c16="http://schemas.microsoft.com/office/drawing/2014/chart" uri="{C3380CC4-5D6E-409C-BE32-E72D297353CC}">
              <c16:uniqueId val="{00000000-4B02-4C9A-8033-C23BD33E56D7}"/>
            </c:ext>
          </c:extLst>
        </c:ser>
        <c:ser>
          <c:idx val="1"/>
          <c:order val="1"/>
          <c:tx>
            <c:strRef>
              <c:f>Base_Without_Week_Fig!$A$4</c:f>
              <c:strCache>
                <c:ptCount val="1"/>
                <c:pt idx="0">
                  <c:v>NGasCC</c:v>
                </c:pt>
              </c:strCache>
            </c:strRef>
          </c:tx>
          <c:spPr>
            <a:solidFill>
              <a:schemeClr val="accent2"/>
            </a:solidFill>
            <a:ln>
              <a:noFill/>
            </a:ln>
            <a:effectLst/>
          </c:spPr>
          <c:cat>
            <c:numRef>
              <c:f>[1]Static!$B$1:$FM$1</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Base_Without_Week_Fig!$B$4:$FM$4</c:f>
              <c:numCache>
                <c:formatCode>General</c:formatCode>
                <c:ptCount val="168"/>
                <c:pt idx="0">
                  <c:v>4442.817</c:v>
                </c:pt>
                <c:pt idx="1">
                  <c:v>4223.55</c:v>
                </c:pt>
                <c:pt idx="2">
                  <c:v>3587.55</c:v>
                </c:pt>
                <c:pt idx="3">
                  <c:v>3331.55</c:v>
                </c:pt>
                <c:pt idx="4">
                  <c:v>3707.55</c:v>
                </c:pt>
                <c:pt idx="5">
                  <c:v>4378.4870000000001</c:v>
                </c:pt>
                <c:pt idx="6">
                  <c:v>4442.1629999999996</c:v>
                </c:pt>
                <c:pt idx="7">
                  <c:v>4484.1629999999996</c:v>
                </c:pt>
                <c:pt idx="8">
                  <c:v>4532.7920000000004</c:v>
                </c:pt>
                <c:pt idx="9">
                  <c:v>4628</c:v>
                </c:pt>
                <c:pt idx="10">
                  <c:v>4914.2809999999999</c:v>
                </c:pt>
                <c:pt idx="11">
                  <c:v>5104.1629999999996</c:v>
                </c:pt>
                <c:pt idx="12">
                  <c:v>5124</c:v>
                </c:pt>
                <c:pt idx="13">
                  <c:v>5220</c:v>
                </c:pt>
                <c:pt idx="14">
                  <c:v>5220</c:v>
                </c:pt>
                <c:pt idx="15">
                  <c:v>5220</c:v>
                </c:pt>
                <c:pt idx="16">
                  <c:v>5220</c:v>
                </c:pt>
                <c:pt idx="17">
                  <c:v>5220</c:v>
                </c:pt>
                <c:pt idx="18">
                  <c:v>5130</c:v>
                </c:pt>
                <c:pt idx="19">
                  <c:v>5130</c:v>
                </c:pt>
                <c:pt idx="20">
                  <c:v>5130</c:v>
                </c:pt>
                <c:pt idx="21">
                  <c:v>5061.1880000000001</c:v>
                </c:pt>
                <c:pt idx="22">
                  <c:v>4648.1880000000001</c:v>
                </c:pt>
                <c:pt idx="23">
                  <c:v>4508.5</c:v>
                </c:pt>
                <c:pt idx="24">
                  <c:v>4442.5</c:v>
                </c:pt>
                <c:pt idx="25">
                  <c:v>4442.8270000000002</c:v>
                </c:pt>
                <c:pt idx="26">
                  <c:v>4358.5</c:v>
                </c:pt>
                <c:pt idx="27">
                  <c:v>4353.5</c:v>
                </c:pt>
                <c:pt idx="28">
                  <c:v>4358.5</c:v>
                </c:pt>
                <c:pt idx="29">
                  <c:v>4484.99</c:v>
                </c:pt>
                <c:pt idx="30">
                  <c:v>4484.5</c:v>
                </c:pt>
                <c:pt idx="31">
                  <c:v>4500.607</c:v>
                </c:pt>
                <c:pt idx="32">
                  <c:v>4505.3090000000002</c:v>
                </c:pt>
                <c:pt idx="33">
                  <c:v>4508.5</c:v>
                </c:pt>
                <c:pt idx="34">
                  <c:v>4508.5</c:v>
                </c:pt>
                <c:pt idx="35">
                  <c:v>4508.5</c:v>
                </c:pt>
                <c:pt idx="36">
                  <c:v>4568.6629999999996</c:v>
                </c:pt>
                <c:pt idx="37">
                  <c:v>4643.4549999999999</c:v>
                </c:pt>
                <c:pt idx="38">
                  <c:v>4703</c:v>
                </c:pt>
                <c:pt idx="39">
                  <c:v>4717</c:v>
                </c:pt>
                <c:pt idx="40">
                  <c:v>4746</c:v>
                </c:pt>
                <c:pt idx="41">
                  <c:v>4746</c:v>
                </c:pt>
                <c:pt idx="42">
                  <c:v>4746</c:v>
                </c:pt>
                <c:pt idx="43">
                  <c:v>4733.25</c:v>
                </c:pt>
                <c:pt idx="44">
                  <c:v>4703.3270000000002</c:v>
                </c:pt>
                <c:pt idx="45">
                  <c:v>4614.8509999999997</c:v>
                </c:pt>
                <c:pt idx="46">
                  <c:v>4484.6629999999996</c:v>
                </c:pt>
                <c:pt idx="47">
                  <c:v>4442.6629999999996</c:v>
                </c:pt>
                <c:pt idx="48">
                  <c:v>4401.317</c:v>
                </c:pt>
                <c:pt idx="49">
                  <c:v>4032.3</c:v>
                </c:pt>
                <c:pt idx="50">
                  <c:v>3499.3</c:v>
                </c:pt>
                <c:pt idx="51">
                  <c:v>3341.8</c:v>
                </c:pt>
                <c:pt idx="52">
                  <c:v>3734.4630000000002</c:v>
                </c:pt>
                <c:pt idx="53">
                  <c:v>4353.5</c:v>
                </c:pt>
                <c:pt idx="54">
                  <c:v>4442.8270000000002</c:v>
                </c:pt>
                <c:pt idx="55">
                  <c:v>4442.5</c:v>
                </c:pt>
                <c:pt idx="56">
                  <c:v>4497.4170000000004</c:v>
                </c:pt>
                <c:pt idx="57">
                  <c:v>4508.5</c:v>
                </c:pt>
                <c:pt idx="58">
                  <c:v>4732.5140000000001</c:v>
                </c:pt>
                <c:pt idx="59">
                  <c:v>4993.5259999999998</c:v>
                </c:pt>
                <c:pt idx="60">
                  <c:v>5130</c:v>
                </c:pt>
                <c:pt idx="61">
                  <c:v>5130</c:v>
                </c:pt>
                <c:pt idx="62">
                  <c:v>5130</c:v>
                </c:pt>
                <c:pt idx="63">
                  <c:v>5130</c:v>
                </c:pt>
                <c:pt idx="64">
                  <c:v>5220</c:v>
                </c:pt>
                <c:pt idx="65">
                  <c:v>5220</c:v>
                </c:pt>
                <c:pt idx="66">
                  <c:v>5189</c:v>
                </c:pt>
                <c:pt idx="67">
                  <c:v>5130</c:v>
                </c:pt>
                <c:pt idx="68">
                  <c:v>5130</c:v>
                </c:pt>
                <c:pt idx="69">
                  <c:v>5012.1859999999997</c:v>
                </c:pt>
                <c:pt idx="70">
                  <c:v>4689</c:v>
                </c:pt>
                <c:pt idx="71">
                  <c:v>4551</c:v>
                </c:pt>
                <c:pt idx="72">
                  <c:v>4485</c:v>
                </c:pt>
                <c:pt idx="73">
                  <c:v>4485.6530000000002</c:v>
                </c:pt>
                <c:pt idx="74">
                  <c:v>4317</c:v>
                </c:pt>
                <c:pt idx="75">
                  <c:v>4122.05</c:v>
                </c:pt>
                <c:pt idx="76">
                  <c:v>4359.1629999999996</c:v>
                </c:pt>
                <c:pt idx="77">
                  <c:v>4485.49</c:v>
                </c:pt>
                <c:pt idx="78">
                  <c:v>4485</c:v>
                </c:pt>
                <c:pt idx="79">
                  <c:v>4533.7920000000004</c:v>
                </c:pt>
                <c:pt idx="80">
                  <c:v>4551</c:v>
                </c:pt>
                <c:pt idx="81">
                  <c:v>4569</c:v>
                </c:pt>
                <c:pt idx="82">
                  <c:v>4773.3270000000002</c:v>
                </c:pt>
                <c:pt idx="83">
                  <c:v>5071.8620000000001</c:v>
                </c:pt>
                <c:pt idx="84">
                  <c:v>5131.2</c:v>
                </c:pt>
                <c:pt idx="85">
                  <c:v>5132.5</c:v>
                </c:pt>
                <c:pt idx="86">
                  <c:v>5220</c:v>
                </c:pt>
                <c:pt idx="87">
                  <c:v>5220</c:v>
                </c:pt>
                <c:pt idx="88">
                  <c:v>5220</c:v>
                </c:pt>
                <c:pt idx="89">
                  <c:v>5130</c:v>
                </c:pt>
                <c:pt idx="90">
                  <c:v>5130</c:v>
                </c:pt>
                <c:pt idx="91">
                  <c:v>5130</c:v>
                </c:pt>
                <c:pt idx="92">
                  <c:v>5045.0749999999998</c:v>
                </c:pt>
                <c:pt idx="93">
                  <c:v>4775.1629999999996</c:v>
                </c:pt>
                <c:pt idx="94">
                  <c:v>4509.5</c:v>
                </c:pt>
                <c:pt idx="95">
                  <c:v>4443.5</c:v>
                </c:pt>
                <c:pt idx="96">
                  <c:v>4443.8270000000002</c:v>
                </c:pt>
                <c:pt idx="97">
                  <c:v>4360.1530000000002</c:v>
                </c:pt>
                <c:pt idx="98">
                  <c:v>4072.3</c:v>
                </c:pt>
                <c:pt idx="99">
                  <c:v>3801.3</c:v>
                </c:pt>
                <c:pt idx="100">
                  <c:v>4046.8</c:v>
                </c:pt>
                <c:pt idx="101">
                  <c:v>4354.5</c:v>
                </c:pt>
                <c:pt idx="102">
                  <c:v>4443.8270000000002</c:v>
                </c:pt>
                <c:pt idx="103">
                  <c:v>4443.5</c:v>
                </c:pt>
                <c:pt idx="104">
                  <c:v>4474.2470000000003</c:v>
                </c:pt>
                <c:pt idx="105">
                  <c:v>4485.5</c:v>
                </c:pt>
                <c:pt idx="106">
                  <c:v>4587.6629999999996</c:v>
                </c:pt>
                <c:pt idx="107">
                  <c:v>4873.7809999999999</c:v>
                </c:pt>
                <c:pt idx="108">
                  <c:v>5105.7969999999996</c:v>
                </c:pt>
                <c:pt idx="109">
                  <c:v>5130</c:v>
                </c:pt>
                <c:pt idx="110">
                  <c:v>5133</c:v>
                </c:pt>
                <c:pt idx="111">
                  <c:v>5220</c:v>
                </c:pt>
                <c:pt idx="112">
                  <c:v>5220</c:v>
                </c:pt>
                <c:pt idx="113">
                  <c:v>5130</c:v>
                </c:pt>
                <c:pt idx="114">
                  <c:v>5130</c:v>
                </c:pt>
                <c:pt idx="115">
                  <c:v>5130</c:v>
                </c:pt>
                <c:pt idx="116">
                  <c:v>5066.4229999999998</c:v>
                </c:pt>
                <c:pt idx="117">
                  <c:v>4825.0140000000001</c:v>
                </c:pt>
                <c:pt idx="118">
                  <c:v>4509.5</c:v>
                </c:pt>
                <c:pt idx="119">
                  <c:v>4485.6629999999996</c:v>
                </c:pt>
                <c:pt idx="120">
                  <c:v>4485.99</c:v>
                </c:pt>
                <c:pt idx="121">
                  <c:v>4359.99</c:v>
                </c:pt>
                <c:pt idx="122">
                  <c:v>4099.8</c:v>
                </c:pt>
                <c:pt idx="123">
                  <c:v>3673.3</c:v>
                </c:pt>
                <c:pt idx="124">
                  <c:v>3531.8</c:v>
                </c:pt>
                <c:pt idx="125">
                  <c:v>3515.8</c:v>
                </c:pt>
                <c:pt idx="126">
                  <c:v>3791.8</c:v>
                </c:pt>
                <c:pt idx="127">
                  <c:v>4354.5</c:v>
                </c:pt>
                <c:pt idx="128">
                  <c:v>4443.8270000000002</c:v>
                </c:pt>
                <c:pt idx="129">
                  <c:v>4474.08</c:v>
                </c:pt>
                <c:pt idx="130">
                  <c:v>4527.6629999999996</c:v>
                </c:pt>
                <c:pt idx="131">
                  <c:v>4650.0519999999997</c:v>
                </c:pt>
                <c:pt idx="132">
                  <c:v>4745.7359999999999</c:v>
                </c:pt>
                <c:pt idx="133">
                  <c:v>4752</c:v>
                </c:pt>
                <c:pt idx="134">
                  <c:v>4755.5</c:v>
                </c:pt>
                <c:pt idx="135">
                  <c:v>4752</c:v>
                </c:pt>
                <c:pt idx="136">
                  <c:v>4752</c:v>
                </c:pt>
                <c:pt idx="137">
                  <c:v>4752</c:v>
                </c:pt>
                <c:pt idx="138">
                  <c:v>4726.1989999999996</c:v>
                </c:pt>
                <c:pt idx="139">
                  <c:v>4614.0640000000003</c:v>
                </c:pt>
                <c:pt idx="140">
                  <c:v>4527.5</c:v>
                </c:pt>
                <c:pt idx="141">
                  <c:v>4509.5</c:v>
                </c:pt>
                <c:pt idx="142">
                  <c:v>4509.5</c:v>
                </c:pt>
                <c:pt idx="143">
                  <c:v>4509.5</c:v>
                </c:pt>
                <c:pt idx="144">
                  <c:v>4354.5</c:v>
                </c:pt>
                <c:pt idx="145">
                  <c:v>3532.8</c:v>
                </c:pt>
                <c:pt idx="146">
                  <c:v>2809.8</c:v>
                </c:pt>
                <c:pt idx="147">
                  <c:v>2304.8000000000002</c:v>
                </c:pt>
                <c:pt idx="148">
                  <c:v>2055.3000000000002</c:v>
                </c:pt>
                <c:pt idx="149">
                  <c:v>1953.3</c:v>
                </c:pt>
                <c:pt idx="150">
                  <c:v>2189.3429999999998</c:v>
                </c:pt>
                <c:pt idx="151">
                  <c:v>3180.55</c:v>
                </c:pt>
                <c:pt idx="152">
                  <c:v>4389.6080000000002</c:v>
                </c:pt>
                <c:pt idx="153">
                  <c:v>4544.0770000000002</c:v>
                </c:pt>
                <c:pt idx="154">
                  <c:v>4564.5569999999998</c:v>
                </c:pt>
                <c:pt idx="155">
                  <c:v>4559.3590000000004</c:v>
                </c:pt>
                <c:pt idx="156">
                  <c:v>4645.75</c:v>
                </c:pt>
                <c:pt idx="157">
                  <c:v>4900.9269999999997</c:v>
                </c:pt>
                <c:pt idx="158">
                  <c:v>5105.7969999999996</c:v>
                </c:pt>
                <c:pt idx="159">
                  <c:v>5130</c:v>
                </c:pt>
                <c:pt idx="160">
                  <c:v>5130</c:v>
                </c:pt>
                <c:pt idx="161">
                  <c:v>5220</c:v>
                </c:pt>
                <c:pt idx="162">
                  <c:v>5190.25</c:v>
                </c:pt>
                <c:pt idx="163">
                  <c:v>5130</c:v>
                </c:pt>
                <c:pt idx="164">
                  <c:v>5085.96</c:v>
                </c:pt>
                <c:pt idx="165">
                  <c:v>4825.0140000000001</c:v>
                </c:pt>
                <c:pt idx="166">
                  <c:v>4509.5</c:v>
                </c:pt>
                <c:pt idx="167">
                  <c:v>4443.6629999999996</c:v>
                </c:pt>
              </c:numCache>
            </c:numRef>
          </c:val>
          <c:extLst>
            <c:ext xmlns:c16="http://schemas.microsoft.com/office/drawing/2014/chart" uri="{C3380CC4-5D6E-409C-BE32-E72D297353CC}">
              <c16:uniqueId val="{00000001-4B02-4C9A-8033-C23BD33E56D7}"/>
            </c:ext>
          </c:extLst>
        </c:ser>
        <c:ser>
          <c:idx val="8"/>
          <c:order val="2"/>
          <c:tx>
            <c:strRef>
              <c:f>Base_Without_Week_Fig!$A$2</c:f>
              <c:strCache>
                <c:ptCount val="1"/>
                <c:pt idx="0">
                  <c:v>Coal</c:v>
                </c:pt>
              </c:strCache>
            </c:strRef>
          </c:tx>
          <c:spPr>
            <a:solidFill>
              <a:srgbClr val="FF0000"/>
            </a:solidFill>
            <a:ln>
              <a:solidFill>
                <a:srgbClr val="FF0000"/>
              </a:solidFill>
            </a:ln>
            <a:effectLst/>
          </c:spPr>
          <c:cat>
            <c:numRef>
              <c:f>[1]Static!$B$1:$FM$1</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Base_Without_Week_Fig!$B$2:$FM$2</c:f>
              <c:numCache>
                <c:formatCode>General</c:formatCode>
                <c:ptCount val="168"/>
                <c:pt idx="0">
                  <c:v>2395.5500000000002</c:v>
                </c:pt>
                <c:pt idx="1">
                  <c:v>2176</c:v>
                </c:pt>
                <c:pt idx="2">
                  <c:v>2176</c:v>
                </c:pt>
                <c:pt idx="3">
                  <c:v>2176</c:v>
                </c:pt>
                <c:pt idx="4">
                  <c:v>2176</c:v>
                </c:pt>
                <c:pt idx="5">
                  <c:v>2176</c:v>
                </c:pt>
                <c:pt idx="6">
                  <c:v>2893.05</c:v>
                </c:pt>
                <c:pt idx="7">
                  <c:v>4105.55</c:v>
                </c:pt>
                <c:pt idx="8">
                  <c:v>5316.835</c:v>
                </c:pt>
                <c:pt idx="9">
                  <c:v>6451.3</c:v>
                </c:pt>
                <c:pt idx="10">
                  <c:v>7252.6570000000002</c:v>
                </c:pt>
                <c:pt idx="11">
                  <c:v>7199.0559999999996</c:v>
                </c:pt>
                <c:pt idx="12">
                  <c:v>7222.3530000000001</c:v>
                </c:pt>
                <c:pt idx="13">
                  <c:v>7299.75</c:v>
                </c:pt>
                <c:pt idx="14">
                  <c:v>7347</c:v>
                </c:pt>
                <c:pt idx="15">
                  <c:v>7347</c:v>
                </c:pt>
                <c:pt idx="16">
                  <c:v>7347</c:v>
                </c:pt>
                <c:pt idx="17">
                  <c:v>7347</c:v>
                </c:pt>
                <c:pt idx="18">
                  <c:v>7273.7759999999998</c:v>
                </c:pt>
                <c:pt idx="19">
                  <c:v>7179.018</c:v>
                </c:pt>
                <c:pt idx="20">
                  <c:v>7164.1450000000004</c:v>
                </c:pt>
                <c:pt idx="21">
                  <c:v>7193.74</c:v>
                </c:pt>
                <c:pt idx="22">
                  <c:v>6470.3</c:v>
                </c:pt>
                <c:pt idx="23">
                  <c:v>4884.6270000000004</c:v>
                </c:pt>
                <c:pt idx="24">
                  <c:v>3545.3</c:v>
                </c:pt>
                <c:pt idx="25">
                  <c:v>2462.3000000000002</c:v>
                </c:pt>
                <c:pt idx="26">
                  <c:v>1926</c:v>
                </c:pt>
                <c:pt idx="27">
                  <c:v>1926</c:v>
                </c:pt>
                <c:pt idx="28">
                  <c:v>1926</c:v>
                </c:pt>
                <c:pt idx="29">
                  <c:v>2516.8000000000002</c:v>
                </c:pt>
                <c:pt idx="30">
                  <c:v>3466.3</c:v>
                </c:pt>
                <c:pt idx="31">
                  <c:v>4122</c:v>
                </c:pt>
                <c:pt idx="32">
                  <c:v>4420.491</c:v>
                </c:pt>
                <c:pt idx="33">
                  <c:v>4628.8</c:v>
                </c:pt>
                <c:pt idx="34">
                  <c:v>5256.3</c:v>
                </c:pt>
                <c:pt idx="35">
                  <c:v>5749.3</c:v>
                </c:pt>
                <c:pt idx="36">
                  <c:v>6170.8</c:v>
                </c:pt>
                <c:pt idx="37">
                  <c:v>6502.82</c:v>
                </c:pt>
                <c:pt idx="38">
                  <c:v>6542.6</c:v>
                </c:pt>
                <c:pt idx="39">
                  <c:v>6506.9080000000004</c:v>
                </c:pt>
                <c:pt idx="40">
                  <c:v>6401.3940000000002</c:v>
                </c:pt>
                <c:pt idx="41">
                  <c:v>6534.5929999999998</c:v>
                </c:pt>
                <c:pt idx="42">
                  <c:v>6572.0929999999998</c:v>
                </c:pt>
                <c:pt idx="43">
                  <c:v>6421.4480000000003</c:v>
                </c:pt>
                <c:pt idx="44">
                  <c:v>6485.1549999999997</c:v>
                </c:pt>
                <c:pt idx="45">
                  <c:v>5945.32</c:v>
                </c:pt>
                <c:pt idx="46">
                  <c:v>4633.8</c:v>
                </c:pt>
                <c:pt idx="47">
                  <c:v>3154.3</c:v>
                </c:pt>
                <c:pt idx="48">
                  <c:v>1926</c:v>
                </c:pt>
                <c:pt idx="49">
                  <c:v>1926</c:v>
                </c:pt>
                <c:pt idx="50">
                  <c:v>1926</c:v>
                </c:pt>
                <c:pt idx="51">
                  <c:v>1926</c:v>
                </c:pt>
                <c:pt idx="52">
                  <c:v>1926</c:v>
                </c:pt>
                <c:pt idx="53">
                  <c:v>1926</c:v>
                </c:pt>
                <c:pt idx="54">
                  <c:v>2596.3000000000002</c:v>
                </c:pt>
                <c:pt idx="55">
                  <c:v>3624.3</c:v>
                </c:pt>
                <c:pt idx="56">
                  <c:v>4453.21</c:v>
                </c:pt>
                <c:pt idx="57">
                  <c:v>5395.3</c:v>
                </c:pt>
                <c:pt idx="58">
                  <c:v>5990.8</c:v>
                </c:pt>
                <c:pt idx="59">
                  <c:v>6536.6890000000003</c:v>
                </c:pt>
                <c:pt idx="60">
                  <c:v>6543.9470000000001</c:v>
                </c:pt>
                <c:pt idx="61">
                  <c:v>6505.9530000000004</c:v>
                </c:pt>
                <c:pt idx="62">
                  <c:v>6749.1549999999997</c:v>
                </c:pt>
                <c:pt idx="63">
                  <c:v>7128.6629999999996</c:v>
                </c:pt>
                <c:pt idx="64">
                  <c:v>7347</c:v>
                </c:pt>
                <c:pt idx="65">
                  <c:v>7347</c:v>
                </c:pt>
                <c:pt idx="66">
                  <c:v>7331.8119999999999</c:v>
                </c:pt>
                <c:pt idx="67">
                  <c:v>7260.0169999999998</c:v>
                </c:pt>
                <c:pt idx="68">
                  <c:v>7314.1170000000002</c:v>
                </c:pt>
                <c:pt idx="69">
                  <c:v>7326.7370000000001</c:v>
                </c:pt>
                <c:pt idx="70">
                  <c:v>6386.8</c:v>
                </c:pt>
                <c:pt idx="71">
                  <c:v>4780.6270000000004</c:v>
                </c:pt>
                <c:pt idx="72">
                  <c:v>3361.55</c:v>
                </c:pt>
                <c:pt idx="73">
                  <c:v>2258.0500000000002</c:v>
                </c:pt>
                <c:pt idx="74">
                  <c:v>2176</c:v>
                </c:pt>
                <c:pt idx="75">
                  <c:v>2176</c:v>
                </c:pt>
                <c:pt idx="76">
                  <c:v>2176</c:v>
                </c:pt>
                <c:pt idx="77">
                  <c:v>2490.5500000000002</c:v>
                </c:pt>
                <c:pt idx="78">
                  <c:v>3557.55</c:v>
                </c:pt>
                <c:pt idx="79">
                  <c:v>4378.335</c:v>
                </c:pt>
                <c:pt idx="80">
                  <c:v>5351.8</c:v>
                </c:pt>
                <c:pt idx="81">
                  <c:v>6276.75</c:v>
                </c:pt>
                <c:pt idx="82">
                  <c:v>6934.8</c:v>
                </c:pt>
                <c:pt idx="83">
                  <c:v>7234.9759999999997</c:v>
                </c:pt>
                <c:pt idx="84">
                  <c:v>7308.4709999999995</c:v>
                </c:pt>
                <c:pt idx="85">
                  <c:v>7342.8239999999996</c:v>
                </c:pt>
                <c:pt idx="86">
                  <c:v>7347</c:v>
                </c:pt>
                <c:pt idx="87">
                  <c:v>7347</c:v>
                </c:pt>
                <c:pt idx="88">
                  <c:v>7343.5349999999999</c:v>
                </c:pt>
                <c:pt idx="89">
                  <c:v>7309.3429999999998</c:v>
                </c:pt>
                <c:pt idx="90">
                  <c:v>7233.2709999999997</c:v>
                </c:pt>
                <c:pt idx="91">
                  <c:v>7179.3860000000004</c:v>
                </c:pt>
                <c:pt idx="92">
                  <c:v>7199.1369999999997</c:v>
                </c:pt>
                <c:pt idx="93">
                  <c:v>6608.82</c:v>
                </c:pt>
                <c:pt idx="94">
                  <c:v>5577.1270000000004</c:v>
                </c:pt>
                <c:pt idx="95">
                  <c:v>4145.3</c:v>
                </c:pt>
                <c:pt idx="96">
                  <c:v>2777.8</c:v>
                </c:pt>
                <c:pt idx="97">
                  <c:v>2176</c:v>
                </c:pt>
                <c:pt idx="98">
                  <c:v>2176</c:v>
                </c:pt>
                <c:pt idx="99">
                  <c:v>2176</c:v>
                </c:pt>
                <c:pt idx="100">
                  <c:v>2176</c:v>
                </c:pt>
                <c:pt idx="101">
                  <c:v>2176</c:v>
                </c:pt>
                <c:pt idx="102">
                  <c:v>2807.3</c:v>
                </c:pt>
                <c:pt idx="103">
                  <c:v>3723.8</c:v>
                </c:pt>
                <c:pt idx="104">
                  <c:v>4538.7169999999996</c:v>
                </c:pt>
                <c:pt idx="105">
                  <c:v>5468.8</c:v>
                </c:pt>
                <c:pt idx="106">
                  <c:v>6276.75</c:v>
                </c:pt>
                <c:pt idx="107">
                  <c:v>7244.6570000000002</c:v>
                </c:pt>
                <c:pt idx="108">
                  <c:v>7243.8850000000002</c:v>
                </c:pt>
                <c:pt idx="109">
                  <c:v>7285.317</c:v>
                </c:pt>
                <c:pt idx="110">
                  <c:v>7315.2569999999996</c:v>
                </c:pt>
                <c:pt idx="111">
                  <c:v>7347</c:v>
                </c:pt>
                <c:pt idx="112">
                  <c:v>7322.0150000000003</c:v>
                </c:pt>
                <c:pt idx="113">
                  <c:v>7304.6139999999996</c:v>
                </c:pt>
                <c:pt idx="114">
                  <c:v>7262.6080000000002</c:v>
                </c:pt>
                <c:pt idx="115">
                  <c:v>7288.085</c:v>
                </c:pt>
                <c:pt idx="116">
                  <c:v>7256.9179999999997</c:v>
                </c:pt>
                <c:pt idx="117">
                  <c:v>6977.5410000000002</c:v>
                </c:pt>
                <c:pt idx="118">
                  <c:v>6042.9629999999997</c:v>
                </c:pt>
                <c:pt idx="119">
                  <c:v>4484.3</c:v>
                </c:pt>
                <c:pt idx="120">
                  <c:v>3092.8</c:v>
                </c:pt>
                <c:pt idx="121">
                  <c:v>2176</c:v>
                </c:pt>
                <c:pt idx="122">
                  <c:v>2176</c:v>
                </c:pt>
                <c:pt idx="123">
                  <c:v>2176</c:v>
                </c:pt>
                <c:pt idx="124">
                  <c:v>2176</c:v>
                </c:pt>
                <c:pt idx="125">
                  <c:v>2176</c:v>
                </c:pt>
                <c:pt idx="126">
                  <c:v>2176</c:v>
                </c:pt>
                <c:pt idx="127">
                  <c:v>2176</c:v>
                </c:pt>
                <c:pt idx="128">
                  <c:v>3637.8</c:v>
                </c:pt>
                <c:pt idx="129">
                  <c:v>5234.3829999999998</c:v>
                </c:pt>
                <c:pt idx="130">
                  <c:v>6635.3</c:v>
                </c:pt>
                <c:pt idx="131">
                  <c:v>7314.9870000000001</c:v>
                </c:pt>
                <c:pt idx="132">
                  <c:v>7307.2020000000002</c:v>
                </c:pt>
                <c:pt idx="133">
                  <c:v>7322.5</c:v>
                </c:pt>
                <c:pt idx="134">
                  <c:v>7347</c:v>
                </c:pt>
                <c:pt idx="135">
                  <c:v>7343.8860000000004</c:v>
                </c:pt>
                <c:pt idx="136">
                  <c:v>7243.5290000000005</c:v>
                </c:pt>
                <c:pt idx="137">
                  <c:v>7303.6379999999999</c:v>
                </c:pt>
                <c:pt idx="138">
                  <c:v>7343.3419999999996</c:v>
                </c:pt>
                <c:pt idx="139">
                  <c:v>6933.25</c:v>
                </c:pt>
                <c:pt idx="140">
                  <c:v>6489.8</c:v>
                </c:pt>
                <c:pt idx="141">
                  <c:v>5631.3</c:v>
                </c:pt>
                <c:pt idx="142">
                  <c:v>4441</c:v>
                </c:pt>
                <c:pt idx="143">
                  <c:v>2999.453</c:v>
                </c:pt>
                <c:pt idx="144">
                  <c:v>2176</c:v>
                </c:pt>
                <c:pt idx="145">
                  <c:v>2176</c:v>
                </c:pt>
                <c:pt idx="146">
                  <c:v>2176</c:v>
                </c:pt>
                <c:pt idx="147">
                  <c:v>2176</c:v>
                </c:pt>
                <c:pt idx="148">
                  <c:v>2176</c:v>
                </c:pt>
                <c:pt idx="149">
                  <c:v>2176</c:v>
                </c:pt>
                <c:pt idx="150">
                  <c:v>2176</c:v>
                </c:pt>
                <c:pt idx="151">
                  <c:v>2176</c:v>
                </c:pt>
                <c:pt idx="152">
                  <c:v>2176</c:v>
                </c:pt>
                <c:pt idx="153">
                  <c:v>2991.8</c:v>
                </c:pt>
                <c:pt idx="154">
                  <c:v>4372</c:v>
                </c:pt>
                <c:pt idx="155">
                  <c:v>5572.1909999999998</c:v>
                </c:pt>
                <c:pt idx="156">
                  <c:v>6490.8</c:v>
                </c:pt>
                <c:pt idx="157">
                  <c:v>7235.1369999999997</c:v>
                </c:pt>
                <c:pt idx="158">
                  <c:v>7276.8519999999999</c:v>
                </c:pt>
                <c:pt idx="159">
                  <c:v>7234.1490000000003</c:v>
                </c:pt>
                <c:pt idx="160">
                  <c:v>7304.0590000000002</c:v>
                </c:pt>
                <c:pt idx="161">
                  <c:v>7340.2380000000003</c:v>
                </c:pt>
                <c:pt idx="162">
                  <c:v>7313.2730000000001</c:v>
                </c:pt>
                <c:pt idx="163">
                  <c:v>7209.777</c:v>
                </c:pt>
                <c:pt idx="164">
                  <c:v>7282.0069999999996</c:v>
                </c:pt>
                <c:pt idx="165">
                  <c:v>7214.82</c:v>
                </c:pt>
                <c:pt idx="166">
                  <c:v>5777.1270000000004</c:v>
                </c:pt>
                <c:pt idx="167">
                  <c:v>4102.8</c:v>
                </c:pt>
              </c:numCache>
            </c:numRef>
          </c:val>
          <c:extLst>
            <c:ext xmlns:c16="http://schemas.microsoft.com/office/drawing/2014/chart" uri="{C3380CC4-5D6E-409C-BE32-E72D297353CC}">
              <c16:uniqueId val="{00000002-4B02-4C9A-8033-C23BD33E56D7}"/>
            </c:ext>
          </c:extLst>
        </c:ser>
        <c:ser>
          <c:idx val="2"/>
          <c:order val="3"/>
          <c:tx>
            <c:strRef>
              <c:f>Base_Without_Week_Fig!$A$3</c:f>
              <c:strCache>
                <c:ptCount val="1"/>
                <c:pt idx="0">
                  <c:v>Hydro</c:v>
                </c:pt>
              </c:strCache>
            </c:strRef>
          </c:tx>
          <c:spPr>
            <a:solidFill>
              <a:schemeClr val="accent3"/>
            </a:solidFill>
            <a:ln>
              <a:noFill/>
            </a:ln>
            <a:effectLst/>
          </c:spPr>
          <c:cat>
            <c:numRef>
              <c:f>[1]Static!$B$1:$FM$1</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Base_Without_Week_Fig!$B$3:$FM$3</c:f>
              <c:numCache>
                <c:formatCode>General</c:formatCode>
                <c:ptCount val="168"/>
                <c:pt idx="0">
                  <c:v>96</c:v>
                </c:pt>
                <c:pt idx="1">
                  <c:v>92.5</c:v>
                </c:pt>
                <c:pt idx="2">
                  <c:v>91</c:v>
                </c:pt>
                <c:pt idx="3">
                  <c:v>108</c:v>
                </c:pt>
                <c:pt idx="4">
                  <c:v>113.5</c:v>
                </c:pt>
                <c:pt idx="5">
                  <c:v>106.5</c:v>
                </c:pt>
                <c:pt idx="6">
                  <c:v>104.5</c:v>
                </c:pt>
                <c:pt idx="7">
                  <c:v>105</c:v>
                </c:pt>
                <c:pt idx="8">
                  <c:v>122</c:v>
                </c:pt>
                <c:pt idx="9">
                  <c:v>151</c:v>
                </c:pt>
                <c:pt idx="10">
                  <c:v>155</c:v>
                </c:pt>
                <c:pt idx="11">
                  <c:v>194.5</c:v>
                </c:pt>
                <c:pt idx="12">
                  <c:v>272.5</c:v>
                </c:pt>
                <c:pt idx="13">
                  <c:v>343.5</c:v>
                </c:pt>
                <c:pt idx="14">
                  <c:v>488</c:v>
                </c:pt>
                <c:pt idx="15">
                  <c:v>613.5</c:v>
                </c:pt>
                <c:pt idx="16">
                  <c:v>600.5</c:v>
                </c:pt>
                <c:pt idx="17">
                  <c:v>549</c:v>
                </c:pt>
                <c:pt idx="18">
                  <c:v>456.5</c:v>
                </c:pt>
                <c:pt idx="19">
                  <c:v>340.5</c:v>
                </c:pt>
                <c:pt idx="20">
                  <c:v>229.5</c:v>
                </c:pt>
                <c:pt idx="21">
                  <c:v>148</c:v>
                </c:pt>
                <c:pt idx="22">
                  <c:v>112.5</c:v>
                </c:pt>
                <c:pt idx="23">
                  <c:v>83.5</c:v>
                </c:pt>
                <c:pt idx="24">
                  <c:v>64.5</c:v>
                </c:pt>
                <c:pt idx="25">
                  <c:v>44</c:v>
                </c:pt>
                <c:pt idx="26">
                  <c:v>36.5</c:v>
                </c:pt>
                <c:pt idx="27">
                  <c:v>46</c:v>
                </c:pt>
                <c:pt idx="28">
                  <c:v>49.5</c:v>
                </c:pt>
                <c:pt idx="29">
                  <c:v>43</c:v>
                </c:pt>
                <c:pt idx="30">
                  <c:v>49.5</c:v>
                </c:pt>
                <c:pt idx="31">
                  <c:v>55.5</c:v>
                </c:pt>
                <c:pt idx="32">
                  <c:v>72.5</c:v>
                </c:pt>
                <c:pt idx="33">
                  <c:v>99</c:v>
                </c:pt>
                <c:pt idx="34">
                  <c:v>153.5</c:v>
                </c:pt>
                <c:pt idx="35">
                  <c:v>208.5</c:v>
                </c:pt>
                <c:pt idx="36">
                  <c:v>228</c:v>
                </c:pt>
                <c:pt idx="37">
                  <c:v>243.5</c:v>
                </c:pt>
                <c:pt idx="38">
                  <c:v>437.5</c:v>
                </c:pt>
                <c:pt idx="39">
                  <c:v>636</c:v>
                </c:pt>
                <c:pt idx="40">
                  <c:v>627.5</c:v>
                </c:pt>
                <c:pt idx="41">
                  <c:v>548.5</c:v>
                </c:pt>
                <c:pt idx="42">
                  <c:v>347</c:v>
                </c:pt>
                <c:pt idx="43">
                  <c:v>166.5</c:v>
                </c:pt>
                <c:pt idx="44">
                  <c:v>126</c:v>
                </c:pt>
                <c:pt idx="45">
                  <c:v>126</c:v>
                </c:pt>
                <c:pt idx="46">
                  <c:v>99.5</c:v>
                </c:pt>
                <c:pt idx="47">
                  <c:v>69.5</c:v>
                </c:pt>
                <c:pt idx="48">
                  <c:v>61.5</c:v>
                </c:pt>
                <c:pt idx="49">
                  <c:v>48.5</c:v>
                </c:pt>
                <c:pt idx="50">
                  <c:v>41.5</c:v>
                </c:pt>
                <c:pt idx="51">
                  <c:v>51</c:v>
                </c:pt>
                <c:pt idx="52">
                  <c:v>48.5</c:v>
                </c:pt>
                <c:pt idx="53">
                  <c:v>38.5</c:v>
                </c:pt>
                <c:pt idx="54">
                  <c:v>47.5</c:v>
                </c:pt>
                <c:pt idx="55">
                  <c:v>50</c:v>
                </c:pt>
                <c:pt idx="56">
                  <c:v>61</c:v>
                </c:pt>
                <c:pt idx="57">
                  <c:v>86</c:v>
                </c:pt>
                <c:pt idx="58">
                  <c:v>128</c:v>
                </c:pt>
                <c:pt idx="59">
                  <c:v>188.5</c:v>
                </c:pt>
                <c:pt idx="60">
                  <c:v>222</c:v>
                </c:pt>
                <c:pt idx="61">
                  <c:v>303</c:v>
                </c:pt>
                <c:pt idx="62">
                  <c:v>464.5</c:v>
                </c:pt>
                <c:pt idx="63">
                  <c:v>633.5</c:v>
                </c:pt>
                <c:pt idx="64">
                  <c:v>707</c:v>
                </c:pt>
                <c:pt idx="65">
                  <c:v>685.5</c:v>
                </c:pt>
                <c:pt idx="66">
                  <c:v>534.5</c:v>
                </c:pt>
                <c:pt idx="67">
                  <c:v>374.5</c:v>
                </c:pt>
                <c:pt idx="68">
                  <c:v>329.5</c:v>
                </c:pt>
                <c:pt idx="69">
                  <c:v>240</c:v>
                </c:pt>
                <c:pt idx="70">
                  <c:v>107.5</c:v>
                </c:pt>
                <c:pt idx="71">
                  <c:v>41.5</c:v>
                </c:pt>
                <c:pt idx="72">
                  <c:v>47.5</c:v>
                </c:pt>
                <c:pt idx="73">
                  <c:v>47</c:v>
                </c:pt>
                <c:pt idx="74">
                  <c:v>41.5</c:v>
                </c:pt>
                <c:pt idx="75">
                  <c:v>58</c:v>
                </c:pt>
                <c:pt idx="76">
                  <c:v>64.5</c:v>
                </c:pt>
                <c:pt idx="77">
                  <c:v>61</c:v>
                </c:pt>
                <c:pt idx="78">
                  <c:v>71</c:v>
                </c:pt>
                <c:pt idx="79">
                  <c:v>70</c:v>
                </c:pt>
                <c:pt idx="80">
                  <c:v>84.5</c:v>
                </c:pt>
                <c:pt idx="81">
                  <c:v>140.5</c:v>
                </c:pt>
                <c:pt idx="82">
                  <c:v>175</c:v>
                </c:pt>
                <c:pt idx="83">
                  <c:v>178.5</c:v>
                </c:pt>
                <c:pt idx="84">
                  <c:v>257.5</c:v>
                </c:pt>
                <c:pt idx="85">
                  <c:v>367.5</c:v>
                </c:pt>
                <c:pt idx="86">
                  <c:v>523.5</c:v>
                </c:pt>
                <c:pt idx="87">
                  <c:v>696.5</c:v>
                </c:pt>
                <c:pt idx="88">
                  <c:v>734</c:v>
                </c:pt>
                <c:pt idx="89">
                  <c:v>724.5</c:v>
                </c:pt>
                <c:pt idx="90">
                  <c:v>623</c:v>
                </c:pt>
                <c:pt idx="91">
                  <c:v>425</c:v>
                </c:pt>
                <c:pt idx="92">
                  <c:v>293.5</c:v>
                </c:pt>
                <c:pt idx="93">
                  <c:v>204</c:v>
                </c:pt>
                <c:pt idx="94">
                  <c:v>109.5</c:v>
                </c:pt>
                <c:pt idx="95">
                  <c:v>55.5</c:v>
                </c:pt>
                <c:pt idx="96">
                  <c:v>54</c:v>
                </c:pt>
                <c:pt idx="97">
                  <c:v>54</c:v>
                </c:pt>
                <c:pt idx="98">
                  <c:v>47.5</c:v>
                </c:pt>
                <c:pt idx="99">
                  <c:v>56</c:v>
                </c:pt>
                <c:pt idx="100">
                  <c:v>55</c:v>
                </c:pt>
                <c:pt idx="101">
                  <c:v>49</c:v>
                </c:pt>
                <c:pt idx="102">
                  <c:v>64</c:v>
                </c:pt>
                <c:pt idx="103">
                  <c:v>74.5</c:v>
                </c:pt>
                <c:pt idx="104">
                  <c:v>97.5</c:v>
                </c:pt>
                <c:pt idx="105">
                  <c:v>155.5</c:v>
                </c:pt>
                <c:pt idx="106">
                  <c:v>181.5</c:v>
                </c:pt>
                <c:pt idx="107">
                  <c:v>179</c:v>
                </c:pt>
                <c:pt idx="108">
                  <c:v>276</c:v>
                </c:pt>
                <c:pt idx="109">
                  <c:v>420.5</c:v>
                </c:pt>
                <c:pt idx="110">
                  <c:v>519.5</c:v>
                </c:pt>
                <c:pt idx="111">
                  <c:v>602.5</c:v>
                </c:pt>
                <c:pt idx="112">
                  <c:v>647</c:v>
                </c:pt>
                <c:pt idx="113">
                  <c:v>660</c:v>
                </c:pt>
                <c:pt idx="114">
                  <c:v>559</c:v>
                </c:pt>
                <c:pt idx="115">
                  <c:v>416</c:v>
                </c:pt>
                <c:pt idx="116">
                  <c:v>345.5</c:v>
                </c:pt>
                <c:pt idx="117">
                  <c:v>267.5</c:v>
                </c:pt>
                <c:pt idx="118">
                  <c:v>200.5</c:v>
                </c:pt>
                <c:pt idx="119">
                  <c:v>157.5</c:v>
                </c:pt>
                <c:pt idx="120">
                  <c:v>129.5</c:v>
                </c:pt>
                <c:pt idx="121">
                  <c:v>118</c:v>
                </c:pt>
                <c:pt idx="122">
                  <c:v>114</c:v>
                </c:pt>
                <c:pt idx="123">
                  <c:v>115</c:v>
                </c:pt>
                <c:pt idx="124">
                  <c:v>116.5</c:v>
                </c:pt>
                <c:pt idx="125">
                  <c:v>168</c:v>
                </c:pt>
                <c:pt idx="126">
                  <c:v>288</c:v>
                </c:pt>
                <c:pt idx="127">
                  <c:v>344</c:v>
                </c:pt>
                <c:pt idx="128">
                  <c:v>320.5</c:v>
                </c:pt>
                <c:pt idx="129">
                  <c:v>330.5</c:v>
                </c:pt>
                <c:pt idx="130">
                  <c:v>347</c:v>
                </c:pt>
                <c:pt idx="131">
                  <c:v>339.5</c:v>
                </c:pt>
                <c:pt idx="132">
                  <c:v>333</c:v>
                </c:pt>
                <c:pt idx="133">
                  <c:v>336.5</c:v>
                </c:pt>
                <c:pt idx="134">
                  <c:v>428</c:v>
                </c:pt>
                <c:pt idx="135">
                  <c:v>534</c:v>
                </c:pt>
                <c:pt idx="136">
                  <c:v>570</c:v>
                </c:pt>
                <c:pt idx="137">
                  <c:v>582</c:v>
                </c:pt>
                <c:pt idx="138">
                  <c:v>556.5</c:v>
                </c:pt>
                <c:pt idx="139">
                  <c:v>505</c:v>
                </c:pt>
                <c:pt idx="140">
                  <c:v>461.5</c:v>
                </c:pt>
                <c:pt idx="141">
                  <c:v>388.5</c:v>
                </c:pt>
                <c:pt idx="142">
                  <c:v>299.5</c:v>
                </c:pt>
                <c:pt idx="143">
                  <c:v>255</c:v>
                </c:pt>
                <c:pt idx="144">
                  <c:v>241.5</c:v>
                </c:pt>
                <c:pt idx="145">
                  <c:v>240</c:v>
                </c:pt>
                <c:pt idx="146">
                  <c:v>236</c:v>
                </c:pt>
                <c:pt idx="147">
                  <c:v>238.5</c:v>
                </c:pt>
                <c:pt idx="148">
                  <c:v>249</c:v>
                </c:pt>
                <c:pt idx="149">
                  <c:v>259.5</c:v>
                </c:pt>
                <c:pt idx="150">
                  <c:v>288.5</c:v>
                </c:pt>
                <c:pt idx="151">
                  <c:v>370.5</c:v>
                </c:pt>
                <c:pt idx="152">
                  <c:v>457.5</c:v>
                </c:pt>
                <c:pt idx="153">
                  <c:v>487.5</c:v>
                </c:pt>
                <c:pt idx="154">
                  <c:v>493</c:v>
                </c:pt>
                <c:pt idx="155">
                  <c:v>508</c:v>
                </c:pt>
                <c:pt idx="156">
                  <c:v>513</c:v>
                </c:pt>
                <c:pt idx="157">
                  <c:v>501</c:v>
                </c:pt>
                <c:pt idx="158">
                  <c:v>510</c:v>
                </c:pt>
                <c:pt idx="159">
                  <c:v>550.5</c:v>
                </c:pt>
                <c:pt idx="160">
                  <c:v>595</c:v>
                </c:pt>
                <c:pt idx="161">
                  <c:v>612.5</c:v>
                </c:pt>
                <c:pt idx="162">
                  <c:v>579</c:v>
                </c:pt>
                <c:pt idx="163">
                  <c:v>483.5</c:v>
                </c:pt>
                <c:pt idx="164">
                  <c:v>370.5</c:v>
                </c:pt>
                <c:pt idx="165">
                  <c:v>323</c:v>
                </c:pt>
                <c:pt idx="166">
                  <c:v>332.5</c:v>
                </c:pt>
                <c:pt idx="167">
                  <c:v>302</c:v>
                </c:pt>
              </c:numCache>
            </c:numRef>
          </c:val>
          <c:extLst>
            <c:ext xmlns:c16="http://schemas.microsoft.com/office/drawing/2014/chart" uri="{C3380CC4-5D6E-409C-BE32-E72D297353CC}">
              <c16:uniqueId val="{00000003-4B02-4C9A-8033-C23BD33E56D7}"/>
            </c:ext>
          </c:extLst>
        </c:ser>
        <c:ser>
          <c:idx val="5"/>
          <c:order val="4"/>
          <c:tx>
            <c:strRef>
              <c:f>Base_Without_Week_Fig!$A$5</c:f>
              <c:strCache>
                <c:ptCount val="1"/>
                <c:pt idx="0">
                  <c:v>NGasCG</c:v>
                </c:pt>
              </c:strCache>
            </c:strRef>
          </c:tx>
          <c:spPr>
            <a:solidFill>
              <a:schemeClr val="accent2">
                <a:lumMod val="75000"/>
              </a:schemeClr>
            </a:solidFill>
            <a:ln>
              <a:noFill/>
            </a:ln>
            <a:effectLst/>
          </c:spPr>
          <c:cat>
            <c:numRef>
              <c:f>[1]Static!$B$1:$FM$1</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Base_Without_Week_Fig!$B$5:$FM$5</c:f>
              <c:numCache>
                <c:formatCode>General</c:formatCode>
                <c:ptCount val="168"/>
                <c:pt idx="0">
                  <c:v>86</c:v>
                </c:pt>
                <c:pt idx="1">
                  <c:v>86</c:v>
                </c:pt>
                <c:pt idx="2">
                  <c:v>86</c:v>
                </c:pt>
                <c:pt idx="3">
                  <c:v>86</c:v>
                </c:pt>
                <c:pt idx="4">
                  <c:v>86</c:v>
                </c:pt>
                <c:pt idx="5">
                  <c:v>86</c:v>
                </c:pt>
                <c:pt idx="6">
                  <c:v>86</c:v>
                </c:pt>
                <c:pt idx="7">
                  <c:v>86</c:v>
                </c:pt>
                <c:pt idx="8">
                  <c:v>86</c:v>
                </c:pt>
                <c:pt idx="9">
                  <c:v>86</c:v>
                </c:pt>
                <c:pt idx="10">
                  <c:v>86</c:v>
                </c:pt>
                <c:pt idx="11">
                  <c:v>86</c:v>
                </c:pt>
                <c:pt idx="12">
                  <c:v>86</c:v>
                </c:pt>
                <c:pt idx="13">
                  <c:v>86</c:v>
                </c:pt>
                <c:pt idx="14">
                  <c:v>86</c:v>
                </c:pt>
                <c:pt idx="15">
                  <c:v>86</c:v>
                </c:pt>
                <c:pt idx="16">
                  <c:v>86</c:v>
                </c:pt>
                <c:pt idx="17">
                  <c:v>86</c:v>
                </c:pt>
                <c:pt idx="18">
                  <c:v>86</c:v>
                </c:pt>
                <c:pt idx="19">
                  <c:v>86</c:v>
                </c:pt>
                <c:pt idx="20">
                  <c:v>86</c:v>
                </c:pt>
                <c:pt idx="21">
                  <c:v>86</c:v>
                </c:pt>
                <c:pt idx="22">
                  <c:v>86</c:v>
                </c:pt>
                <c:pt idx="23">
                  <c:v>86</c:v>
                </c:pt>
                <c:pt idx="24">
                  <c:v>86</c:v>
                </c:pt>
                <c:pt idx="25">
                  <c:v>86</c:v>
                </c:pt>
                <c:pt idx="26">
                  <c:v>86</c:v>
                </c:pt>
                <c:pt idx="27">
                  <c:v>86</c:v>
                </c:pt>
                <c:pt idx="28">
                  <c:v>86</c:v>
                </c:pt>
                <c:pt idx="29">
                  <c:v>86</c:v>
                </c:pt>
                <c:pt idx="30">
                  <c:v>86</c:v>
                </c:pt>
                <c:pt idx="31">
                  <c:v>86</c:v>
                </c:pt>
                <c:pt idx="32">
                  <c:v>86</c:v>
                </c:pt>
                <c:pt idx="33">
                  <c:v>86</c:v>
                </c:pt>
                <c:pt idx="34">
                  <c:v>86</c:v>
                </c:pt>
                <c:pt idx="35">
                  <c:v>86</c:v>
                </c:pt>
                <c:pt idx="36">
                  <c:v>86</c:v>
                </c:pt>
                <c:pt idx="37">
                  <c:v>86</c:v>
                </c:pt>
                <c:pt idx="38">
                  <c:v>86</c:v>
                </c:pt>
                <c:pt idx="39">
                  <c:v>86</c:v>
                </c:pt>
                <c:pt idx="40">
                  <c:v>86</c:v>
                </c:pt>
                <c:pt idx="41">
                  <c:v>86</c:v>
                </c:pt>
                <c:pt idx="42">
                  <c:v>86</c:v>
                </c:pt>
                <c:pt idx="43">
                  <c:v>86</c:v>
                </c:pt>
                <c:pt idx="44">
                  <c:v>86</c:v>
                </c:pt>
                <c:pt idx="45">
                  <c:v>86</c:v>
                </c:pt>
                <c:pt idx="46">
                  <c:v>86</c:v>
                </c:pt>
                <c:pt idx="47">
                  <c:v>86</c:v>
                </c:pt>
                <c:pt idx="48">
                  <c:v>86</c:v>
                </c:pt>
                <c:pt idx="49">
                  <c:v>86</c:v>
                </c:pt>
                <c:pt idx="50">
                  <c:v>86</c:v>
                </c:pt>
                <c:pt idx="51">
                  <c:v>86</c:v>
                </c:pt>
                <c:pt idx="52">
                  <c:v>86</c:v>
                </c:pt>
                <c:pt idx="53">
                  <c:v>86</c:v>
                </c:pt>
                <c:pt idx="54">
                  <c:v>86</c:v>
                </c:pt>
                <c:pt idx="55">
                  <c:v>86</c:v>
                </c:pt>
                <c:pt idx="56">
                  <c:v>86</c:v>
                </c:pt>
                <c:pt idx="57">
                  <c:v>86</c:v>
                </c:pt>
                <c:pt idx="58">
                  <c:v>86</c:v>
                </c:pt>
                <c:pt idx="59">
                  <c:v>86</c:v>
                </c:pt>
                <c:pt idx="60">
                  <c:v>86</c:v>
                </c:pt>
                <c:pt idx="61">
                  <c:v>86</c:v>
                </c:pt>
                <c:pt idx="62">
                  <c:v>86</c:v>
                </c:pt>
                <c:pt idx="63">
                  <c:v>86</c:v>
                </c:pt>
                <c:pt idx="64">
                  <c:v>86</c:v>
                </c:pt>
                <c:pt idx="65">
                  <c:v>86</c:v>
                </c:pt>
                <c:pt idx="66">
                  <c:v>86</c:v>
                </c:pt>
                <c:pt idx="67">
                  <c:v>86</c:v>
                </c:pt>
                <c:pt idx="68">
                  <c:v>86</c:v>
                </c:pt>
                <c:pt idx="69">
                  <c:v>86</c:v>
                </c:pt>
                <c:pt idx="70">
                  <c:v>86</c:v>
                </c:pt>
                <c:pt idx="71">
                  <c:v>86</c:v>
                </c:pt>
                <c:pt idx="72">
                  <c:v>86</c:v>
                </c:pt>
                <c:pt idx="73">
                  <c:v>86</c:v>
                </c:pt>
                <c:pt idx="74">
                  <c:v>86</c:v>
                </c:pt>
                <c:pt idx="75">
                  <c:v>86</c:v>
                </c:pt>
                <c:pt idx="76">
                  <c:v>86</c:v>
                </c:pt>
                <c:pt idx="77">
                  <c:v>86</c:v>
                </c:pt>
                <c:pt idx="78">
                  <c:v>86</c:v>
                </c:pt>
                <c:pt idx="79">
                  <c:v>86</c:v>
                </c:pt>
                <c:pt idx="80">
                  <c:v>86</c:v>
                </c:pt>
                <c:pt idx="81">
                  <c:v>86</c:v>
                </c:pt>
                <c:pt idx="82">
                  <c:v>86</c:v>
                </c:pt>
                <c:pt idx="83">
                  <c:v>86</c:v>
                </c:pt>
                <c:pt idx="84">
                  <c:v>86</c:v>
                </c:pt>
                <c:pt idx="85">
                  <c:v>86</c:v>
                </c:pt>
                <c:pt idx="86">
                  <c:v>86</c:v>
                </c:pt>
                <c:pt idx="87">
                  <c:v>86</c:v>
                </c:pt>
                <c:pt idx="88">
                  <c:v>86</c:v>
                </c:pt>
                <c:pt idx="89">
                  <c:v>86</c:v>
                </c:pt>
                <c:pt idx="90">
                  <c:v>86</c:v>
                </c:pt>
                <c:pt idx="91">
                  <c:v>86</c:v>
                </c:pt>
                <c:pt idx="92">
                  <c:v>86</c:v>
                </c:pt>
                <c:pt idx="93">
                  <c:v>86</c:v>
                </c:pt>
                <c:pt idx="94">
                  <c:v>86</c:v>
                </c:pt>
                <c:pt idx="95">
                  <c:v>86</c:v>
                </c:pt>
                <c:pt idx="96">
                  <c:v>86</c:v>
                </c:pt>
                <c:pt idx="97">
                  <c:v>86</c:v>
                </c:pt>
                <c:pt idx="98">
                  <c:v>86</c:v>
                </c:pt>
                <c:pt idx="99">
                  <c:v>86</c:v>
                </c:pt>
                <c:pt idx="100">
                  <c:v>86</c:v>
                </c:pt>
                <c:pt idx="101">
                  <c:v>86</c:v>
                </c:pt>
                <c:pt idx="102">
                  <c:v>86</c:v>
                </c:pt>
                <c:pt idx="103">
                  <c:v>86</c:v>
                </c:pt>
                <c:pt idx="104">
                  <c:v>86</c:v>
                </c:pt>
                <c:pt idx="105">
                  <c:v>86</c:v>
                </c:pt>
                <c:pt idx="106">
                  <c:v>86</c:v>
                </c:pt>
                <c:pt idx="107">
                  <c:v>86</c:v>
                </c:pt>
                <c:pt idx="108">
                  <c:v>86</c:v>
                </c:pt>
                <c:pt idx="109">
                  <c:v>86</c:v>
                </c:pt>
                <c:pt idx="110">
                  <c:v>86</c:v>
                </c:pt>
                <c:pt idx="111">
                  <c:v>86</c:v>
                </c:pt>
                <c:pt idx="112">
                  <c:v>86</c:v>
                </c:pt>
                <c:pt idx="113">
                  <c:v>86</c:v>
                </c:pt>
                <c:pt idx="114">
                  <c:v>86</c:v>
                </c:pt>
                <c:pt idx="115">
                  <c:v>86</c:v>
                </c:pt>
                <c:pt idx="116">
                  <c:v>86</c:v>
                </c:pt>
                <c:pt idx="117">
                  <c:v>86</c:v>
                </c:pt>
                <c:pt idx="118">
                  <c:v>86</c:v>
                </c:pt>
                <c:pt idx="119">
                  <c:v>86</c:v>
                </c:pt>
                <c:pt idx="120">
                  <c:v>86</c:v>
                </c:pt>
                <c:pt idx="121">
                  <c:v>86</c:v>
                </c:pt>
                <c:pt idx="122">
                  <c:v>86</c:v>
                </c:pt>
                <c:pt idx="123">
                  <c:v>86</c:v>
                </c:pt>
                <c:pt idx="124">
                  <c:v>86</c:v>
                </c:pt>
                <c:pt idx="125">
                  <c:v>86</c:v>
                </c:pt>
                <c:pt idx="126">
                  <c:v>86</c:v>
                </c:pt>
                <c:pt idx="127">
                  <c:v>86</c:v>
                </c:pt>
                <c:pt idx="128">
                  <c:v>86</c:v>
                </c:pt>
                <c:pt idx="129">
                  <c:v>86</c:v>
                </c:pt>
                <c:pt idx="130">
                  <c:v>86</c:v>
                </c:pt>
                <c:pt idx="131">
                  <c:v>86</c:v>
                </c:pt>
                <c:pt idx="132">
                  <c:v>86</c:v>
                </c:pt>
                <c:pt idx="133">
                  <c:v>86</c:v>
                </c:pt>
                <c:pt idx="134">
                  <c:v>86</c:v>
                </c:pt>
                <c:pt idx="135">
                  <c:v>86</c:v>
                </c:pt>
                <c:pt idx="136">
                  <c:v>86</c:v>
                </c:pt>
                <c:pt idx="137">
                  <c:v>86</c:v>
                </c:pt>
                <c:pt idx="138">
                  <c:v>86</c:v>
                </c:pt>
                <c:pt idx="139">
                  <c:v>86</c:v>
                </c:pt>
                <c:pt idx="140">
                  <c:v>86</c:v>
                </c:pt>
                <c:pt idx="141">
                  <c:v>86</c:v>
                </c:pt>
                <c:pt idx="142">
                  <c:v>86</c:v>
                </c:pt>
                <c:pt idx="143">
                  <c:v>86</c:v>
                </c:pt>
                <c:pt idx="144">
                  <c:v>86</c:v>
                </c:pt>
                <c:pt idx="145">
                  <c:v>86</c:v>
                </c:pt>
                <c:pt idx="146">
                  <c:v>86</c:v>
                </c:pt>
                <c:pt idx="147">
                  <c:v>86</c:v>
                </c:pt>
                <c:pt idx="148">
                  <c:v>86</c:v>
                </c:pt>
                <c:pt idx="149">
                  <c:v>86</c:v>
                </c:pt>
                <c:pt idx="150">
                  <c:v>86</c:v>
                </c:pt>
                <c:pt idx="151">
                  <c:v>86</c:v>
                </c:pt>
                <c:pt idx="152">
                  <c:v>86</c:v>
                </c:pt>
                <c:pt idx="153">
                  <c:v>86</c:v>
                </c:pt>
                <c:pt idx="154">
                  <c:v>86</c:v>
                </c:pt>
                <c:pt idx="155">
                  <c:v>86</c:v>
                </c:pt>
                <c:pt idx="156">
                  <c:v>86</c:v>
                </c:pt>
                <c:pt idx="157">
                  <c:v>86</c:v>
                </c:pt>
                <c:pt idx="158">
                  <c:v>86</c:v>
                </c:pt>
                <c:pt idx="159">
                  <c:v>86</c:v>
                </c:pt>
                <c:pt idx="160">
                  <c:v>86</c:v>
                </c:pt>
                <c:pt idx="161">
                  <c:v>86</c:v>
                </c:pt>
                <c:pt idx="162">
                  <c:v>86</c:v>
                </c:pt>
                <c:pt idx="163">
                  <c:v>86</c:v>
                </c:pt>
                <c:pt idx="164">
                  <c:v>86</c:v>
                </c:pt>
                <c:pt idx="165">
                  <c:v>86</c:v>
                </c:pt>
                <c:pt idx="166">
                  <c:v>86</c:v>
                </c:pt>
                <c:pt idx="167">
                  <c:v>86</c:v>
                </c:pt>
              </c:numCache>
            </c:numRef>
          </c:val>
          <c:extLst>
            <c:ext xmlns:c16="http://schemas.microsoft.com/office/drawing/2014/chart" uri="{C3380CC4-5D6E-409C-BE32-E72D297353CC}">
              <c16:uniqueId val="{00000004-4B02-4C9A-8033-C23BD33E56D7}"/>
            </c:ext>
          </c:extLst>
        </c:ser>
        <c:ser>
          <c:idx val="3"/>
          <c:order val="5"/>
          <c:tx>
            <c:strRef>
              <c:f>Base_Without_Week_Fig!$A$11</c:f>
              <c:strCache>
                <c:ptCount val="1"/>
                <c:pt idx="0">
                  <c:v>Solar</c:v>
                </c:pt>
              </c:strCache>
            </c:strRef>
          </c:tx>
          <c:spPr>
            <a:solidFill>
              <a:schemeClr val="accent4"/>
            </a:solidFill>
            <a:ln>
              <a:noFill/>
            </a:ln>
            <a:effectLst/>
          </c:spPr>
          <c:cat>
            <c:numRef>
              <c:f>[1]Static!$B$1:$FM$1</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Base_Without_Week_Fig!$B$11:$FM$11</c:f>
              <c:numCache>
                <c:formatCode>General</c:formatCode>
                <c:ptCount val="168"/>
                <c:pt idx="0">
                  <c:v>3</c:v>
                </c:pt>
                <c:pt idx="1">
                  <c:v>3</c:v>
                </c:pt>
                <c:pt idx="2">
                  <c:v>3</c:v>
                </c:pt>
                <c:pt idx="3">
                  <c:v>3</c:v>
                </c:pt>
                <c:pt idx="4">
                  <c:v>3</c:v>
                </c:pt>
                <c:pt idx="5">
                  <c:v>3</c:v>
                </c:pt>
                <c:pt idx="6">
                  <c:v>67.5</c:v>
                </c:pt>
                <c:pt idx="7">
                  <c:v>251</c:v>
                </c:pt>
                <c:pt idx="8">
                  <c:v>562.5</c:v>
                </c:pt>
                <c:pt idx="9">
                  <c:v>1014</c:v>
                </c:pt>
                <c:pt idx="10">
                  <c:v>1501.5</c:v>
                </c:pt>
                <c:pt idx="11">
                  <c:v>1844.5</c:v>
                </c:pt>
                <c:pt idx="12">
                  <c:v>1943.5</c:v>
                </c:pt>
                <c:pt idx="13">
                  <c:v>1847.5</c:v>
                </c:pt>
                <c:pt idx="14">
                  <c:v>1589.5</c:v>
                </c:pt>
                <c:pt idx="15">
                  <c:v>1244</c:v>
                </c:pt>
                <c:pt idx="16">
                  <c:v>909.5</c:v>
                </c:pt>
                <c:pt idx="17">
                  <c:v>600</c:v>
                </c:pt>
                <c:pt idx="18">
                  <c:v>358.5</c:v>
                </c:pt>
                <c:pt idx="19">
                  <c:v>180.5</c:v>
                </c:pt>
                <c:pt idx="20">
                  <c:v>52</c:v>
                </c:pt>
                <c:pt idx="21">
                  <c:v>1.5</c:v>
                </c:pt>
                <c:pt idx="22">
                  <c:v>0</c:v>
                </c:pt>
                <c:pt idx="23">
                  <c:v>0</c:v>
                </c:pt>
                <c:pt idx="24">
                  <c:v>0</c:v>
                </c:pt>
                <c:pt idx="25">
                  <c:v>0</c:v>
                </c:pt>
                <c:pt idx="26">
                  <c:v>0</c:v>
                </c:pt>
                <c:pt idx="27">
                  <c:v>0</c:v>
                </c:pt>
                <c:pt idx="28">
                  <c:v>0</c:v>
                </c:pt>
                <c:pt idx="29">
                  <c:v>0</c:v>
                </c:pt>
                <c:pt idx="30">
                  <c:v>35.5</c:v>
                </c:pt>
                <c:pt idx="31">
                  <c:v>139</c:v>
                </c:pt>
                <c:pt idx="32">
                  <c:v>312.5</c:v>
                </c:pt>
                <c:pt idx="33">
                  <c:v>559.5</c:v>
                </c:pt>
                <c:pt idx="34">
                  <c:v>855.5</c:v>
                </c:pt>
                <c:pt idx="35">
                  <c:v>1137</c:v>
                </c:pt>
                <c:pt idx="36">
                  <c:v>1313</c:v>
                </c:pt>
                <c:pt idx="37">
                  <c:v>1399.5</c:v>
                </c:pt>
                <c:pt idx="38">
                  <c:v>1407.5</c:v>
                </c:pt>
                <c:pt idx="39">
                  <c:v>1342.5</c:v>
                </c:pt>
                <c:pt idx="40">
                  <c:v>1137.5</c:v>
                </c:pt>
                <c:pt idx="41">
                  <c:v>791.5</c:v>
                </c:pt>
                <c:pt idx="42">
                  <c:v>463.5</c:v>
                </c:pt>
                <c:pt idx="43">
                  <c:v>206.5</c:v>
                </c:pt>
                <c:pt idx="44">
                  <c:v>51</c:v>
                </c:pt>
                <c:pt idx="45">
                  <c:v>0.5</c:v>
                </c:pt>
                <c:pt idx="46">
                  <c:v>0</c:v>
                </c:pt>
                <c:pt idx="47">
                  <c:v>0</c:v>
                </c:pt>
                <c:pt idx="48">
                  <c:v>0</c:v>
                </c:pt>
                <c:pt idx="49">
                  <c:v>0</c:v>
                </c:pt>
                <c:pt idx="50">
                  <c:v>0</c:v>
                </c:pt>
                <c:pt idx="51">
                  <c:v>0</c:v>
                </c:pt>
                <c:pt idx="52">
                  <c:v>0</c:v>
                </c:pt>
                <c:pt idx="53">
                  <c:v>0</c:v>
                </c:pt>
                <c:pt idx="54">
                  <c:v>82.5</c:v>
                </c:pt>
                <c:pt idx="55">
                  <c:v>358.5</c:v>
                </c:pt>
                <c:pt idx="56">
                  <c:v>789</c:v>
                </c:pt>
                <c:pt idx="57">
                  <c:v>1260.5</c:v>
                </c:pt>
                <c:pt idx="58">
                  <c:v>1653</c:v>
                </c:pt>
                <c:pt idx="59">
                  <c:v>1883.5</c:v>
                </c:pt>
                <c:pt idx="60">
                  <c:v>1985.5</c:v>
                </c:pt>
                <c:pt idx="61">
                  <c:v>1997.5</c:v>
                </c:pt>
                <c:pt idx="62">
                  <c:v>1946</c:v>
                </c:pt>
                <c:pt idx="63">
                  <c:v>1779</c:v>
                </c:pt>
                <c:pt idx="64">
                  <c:v>1454.5</c:v>
                </c:pt>
                <c:pt idx="65">
                  <c:v>1070</c:v>
                </c:pt>
                <c:pt idx="66">
                  <c:v>646.5</c:v>
                </c:pt>
                <c:pt idx="67">
                  <c:v>268</c:v>
                </c:pt>
                <c:pt idx="68">
                  <c:v>61</c:v>
                </c:pt>
                <c:pt idx="69">
                  <c:v>1</c:v>
                </c:pt>
                <c:pt idx="70">
                  <c:v>0</c:v>
                </c:pt>
                <c:pt idx="71">
                  <c:v>0</c:v>
                </c:pt>
                <c:pt idx="72">
                  <c:v>0</c:v>
                </c:pt>
                <c:pt idx="73">
                  <c:v>0</c:v>
                </c:pt>
                <c:pt idx="74">
                  <c:v>0</c:v>
                </c:pt>
                <c:pt idx="75">
                  <c:v>0</c:v>
                </c:pt>
                <c:pt idx="76">
                  <c:v>0</c:v>
                </c:pt>
                <c:pt idx="77">
                  <c:v>0</c:v>
                </c:pt>
                <c:pt idx="78">
                  <c:v>68.5</c:v>
                </c:pt>
                <c:pt idx="79">
                  <c:v>288</c:v>
                </c:pt>
                <c:pt idx="80">
                  <c:v>666</c:v>
                </c:pt>
                <c:pt idx="81">
                  <c:v>1133</c:v>
                </c:pt>
                <c:pt idx="82">
                  <c:v>1552.5</c:v>
                </c:pt>
                <c:pt idx="83">
                  <c:v>1828</c:v>
                </c:pt>
                <c:pt idx="84">
                  <c:v>1925</c:v>
                </c:pt>
                <c:pt idx="85">
                  <c:v>1930.5</c:v>
                </c:pt>
                <c:pt idx="86">
                  <c:v>1897.5</c:v>
                </c:pt>
                <c:pt idx="87">
                  <c:v>1764.5</c:v>
                </c:pt>
                <c:pt idx="88">
                  <c:v>1504</c:v>
                </c:pt>
                <c:pt idx="89">
                  <c:v>1094</c:v>
                </c:pt>
                <c:pt idx="90">
                  <c:v>597.5</c:v>
                </c:pt>
                <c:pt idx="91">
                  <c:v>218.5</c:v>
                </c:pt>
                <c:pt idx="92">
                  <c:v>46</c:v>
                </c:pt>
                <c:pt idx="93">
                  <c:v>0.5</c:v>
                </c:pt>
                <c:pt idx="94">
                  <c:v>0</c:v>
                </c:pt>
                <c:pt idx="95">
                  <c:v>0</c:v>
                </c:pt>
                <c:pt idx="96">
                  <c:v>0</c:v>
                </c:pt>
                <c:pt idx="97">
                  <c:v>0</c:v>
                </c:pt>
                <c:pt idx="98">
                  <c:v>0</c:v>
                </c:pt>
                <c:pt idx="99">
                  <c:v>0</c:v>
                </c:pt>
                <c:pt idx="100">
                  <c:v>0</c:v>
                </c:pt>
                <c:pt idx="101">
                  <c:v>0</c:v>
                </c:pt>
                <c:pt idx="102">
                  <c:v>45.5</c:v>
                </c:pt>
                <c:pt idx="103">
                  <c:v>197.5</c:v>
                </c:pt>
                <c:pt idx="104">
                  <c:v>482</c:v>
                </c:pt>
                <c:pt idx="105">
                  <c:v>857</c:v>
                </c:pt>
                <c:pt idx="106">
                  <c:v>1250</c:v>
                </c:pt>
                <c:pt idx="107">
                  <c:v>1548</c:v>
                </c:pt>
                <c:pt idx="108">
                  <c:v>1698</c:v>
                </c:pt>
                <c:pt idx="109">
                  <c:v>1764.5</c:v>
                </c:pt>
                <c:pt idx="110">
                  <c:v>1768.5</c:v>
                </c:pt>
                <c:pt idx="111">
                  <c:v>1652.5</c:v>
                </c:pt>
                <c:pt idx="112">
                  <c:v>1331.5</c:v>
                </c:pt>
                <c:pt idx="113">
                  <c:v>927.5</c:v>
                </c:pt>
                <c:pt idx="114">
                  <c:v>555</c:v>
                </c:pt>
                <c:pt idx="115">
                  <c:v>237.5</c:v>
                </c:pt>
                <c:pt idx="116">
                  <c:v>55.5</c:v>
                </c:pt>
                <c:pt idx="117">
                  <c:v>1.5</c:v>
                </c:pt>
                <c:pt idx="118">
                  <c:v>0</c:v>
                </c:pt>
                <c:pt idx="119">
                  <c:v>0</c:v>
                </c:pt>
                <c:pt idx="120">
                  <c:v>0</c:v>
                </c:pt>
                <c:pt idx="121">
                  <c:v>0</c:v>
                </c:pt>
                <c:pt idx="122">
                  <c:v>0</c:v>
                </c:pt>
                <c:pt idx="123">
                  <c:v>0</c:v>
                </c:pt>
                <c:pt idx="124">
                  <c:v>0</c:v>
                </c:pt>
                <c:pt idx="125">
                  <c:v>0</c:v>
                </c:pt>
                <c:pt idx="126">
                  <c:v>92.5</c:v>
                </c:pt>
                <c:pt idx="127">
                  <c:v>382</c:v>
                </c:pt>
                <c:pt idx="128">
                  <c:v>837</c:v>
                </c:pt>
                <c:pt idx="129">
                  <c:v>1341</c:v>
                </c:pt>
                <c:pt idx="130">
                  <c:v>1774</c:v>
                </c:pt>
                <c:pt idx="131">
                  <c:v>2030.5</c:v>
                </c:pt>
                <c:pt idx="132">
                  <c:v>2105</c:v>
                </c:pt>
                <c:pt idx="133">
                  <c:v>1946</c:v>
                </c:pt>
                <c:pt idx="134">
                  <c:v>1570.5</c:v>
                </c:pt>
                <c:pt idx="135">
                  <c:v>1238</c:v>
                </c:pt>
                <c:pt idx="136">
                  <c:v>968</c:v>
                </c:pt>
                <c:pt idx="137">
                  <c:v>703.5</c:v>
                </c:pt>
                <c:pt idx="138">
                  <c:v>460</c:v>
                </c:pt>
                <c:pt idx="139">
                  <c:v>225.5</c:v>
                </c:pt>
                <c:pt idx="140">
                  <c:v>60.5</c:v>
                </c:pt>
                <c:pt idx="141">
                  <c:v>1</c:v>
                </c:pt>
                <c:pt idx="142">
                  <c:v>0</c:v>
                </c:pt>
                <c:pt idx="143">
                  <c:v>0</c:v>
                </c:pt>
                <c:pt idx="144">
                  <c:v>0</c:v>
                </c:pt>
                <c:pt idx="145">
                  <c:v>0</c:v>
                </c:pt>
                <c:pt idx="146">
                  <c:v>0</c:v>
                </c:pt>
                <c:pt idx="147">
                  <c:v>0</c:v>
                </c:pt>
                <c:pt idx="148">
                  <c:v>0</c:v>
                </c:pt>
                <c:pt idx="149">
                  <c:v>0</c:v>
                </c:pt>
                <c:pt idx="150">
                  <c:v>70</c:v>
                </c:pt>
                <c:pt idx="151">
                  <c:v>303</c:v>
                </c:pt>
                <c:pt idx="152">
                  <c:v>765</c:v>
                </c:pt>
                <c:pt idx="153">
                  <c:v>1357</c:v>
                </c:pt>
                <c:pt idx="154">
                  <c:v>1867</c:v>
                </c:pt>
                <c:pt idx="155">
                  <c:v>2207.5</c:v>
                </c:pt>
                <c:pt idx="156">
                  <c:v>2344</c:v>
                </c:pt>
                <c:pt idx="157">
                  <c:v>2321.5</c:v>
                </c:pt>
                <c:pt idx="158">
                  <c:v>2222.5</c:v>
                </c:pt>
                <c:pt idx="159">
                  <c:v>2079.5</c:v>
                </c:pt>
                <c:pt idx="160">
                  <c:v>1835.5</c:v>
                </c:pt>
                <c:pt idx="161">
                  <c:v>1416</c:v>
                </c:pt>
                <c:pt idx="162">
                  <c:v>840</c:v>
                </c:pt>
                <c:pt idx="163">
                  <c:v>323.5</c:v>
                </c:pt>
                <c:pt idx="164">
                  <c:v>65</c:v>
                </c:pt>
                <c:pt idx="165">
                  <c:v>1</c:v>
                </c:pt>
                <c:pt idx="166">
                  <c:v>0</c:v>
                </c:pt>
                <c:pt idx="167">
                  <c:v>0</c:v>
                </c:pt>
              </c:numCache>
            </c:numRef>
          </c:val>
          <c:extLst>
            <c:ext xmlns:c16="http://schemas.microsoft.com/office/drawing/2014/chart" uri="{C3380CC4-5D6E-409C-BE32-E72D297353CC}">
              <c16:uniqueId val="{00000005-4B02-4C9A-8033-C23BD33E56D7}"/>
            </c:ext>
          </c:extLst>
        </c:ser>
        <c:ser>
          <c:idx val="7"/>
          <c:order val="6"/>
          <c:tx>
            <c:strRef>
              <c:f>Base_Without_Week_Fig!$A$6</c:f>
              <c:strCache>
                <c:ptCount val="1"/>
                <c:pt idx="0">
                  <c:v>NGasCT</c:v>
                </c:pt>
              </c:strCache>
            </c:strRef>
          </c:tx>
          <c:spPr>
            <a:solidFill>
              <a:srgbClr val="00B050"/>
            </a:solidFill>
            <a:ln>
              <a:solidFill>
                <a:srgbClr val="00B050"/>
              </a:solidFill>
            </a:ln>
            <a:effectLst/>
          </c:spPr>
          <c:cat>
            <c:numRef>
              <c:f>[1]Static!$B$1:$FM$1</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Base_Without_Week_Fig!$B$6:$FM$6</c:f>
              <c:numCache>
                <c:formatCode>General</c:formatCode>
                <c:ptCount val="168"/>
                <c:pt idx="0">
                  <c:v>1054.933</c:v>
                </c:pt>
                <c:pt idx="1">
                  <c:v>505.75</c:v>
                </c:pt>
                <c:pt idx="2">
                  <c:v>505.75</c:v>
                </c:pt>
                <c:pt idx="3">
                  <c:v>505.75</c:v>
                </c:pt>
                <c:pt idx="4">
                  <c:v>505.75</c:v>
                </c:pt>
                <c:pt idx="5">
                  <c:v>754.81299999999999</c:v>
                </c:pt>
                <c:pt idx="6">
                  <c:v>1109.587</c:v>
                </c:pt>
                <c:pt idx="7">
                  <c:v>1123.587</c:v>
                </c:pt>
                <c:pt idx="8">
                  <c:v>1254.673</c:v>
                </c:pt>
                <c:pt idx="9">
                  <c:v>1550</c:v>
                </c:pt>
                <c:pt idx="10">
                  <c:v>2094.3620000000001</c:v>
                </c:pt>
                <c:pt idx="11">
                  <c:v>3481.5819999999999</c:v>
                </c:pt>
                <c:pt idx="12">
                  <c:v>4857.4470000000001</c:v>
                </c:pt>
                <c:pt idx="13">
                  <c:v>5802.05</c:v>
                </c:pt>
                <c:pt idx="14">
                  <c:v>6284.8</c:v>
                </c:pt>
                <c:pt idx="15">
                  <c:v>6386.8</c:v>
                </c:pt>
                <c:pt idx="16">
                  <c:v>6326.8</c:v>
                </c:pt>
                <c:pt idx="17">
                  <c:v>6057.8</c:v>
                </c:pt>
                <c:pt idx="18">
                  <c:v>5603.5240000000003</c:v>
                </c:pt>
                <c:pt idx="19">
                  <c:v>4817.7820000000002</c:v>
                </c:pt>
                <c:pt idx="20">
                  <c:v>3871.1550000000002</c:v>
                </c:pt>
                <c:pt idx="21">
                  <c:v>2392.8719999999998</c:v>
                </c:pt>
                <c:pt idx="22">
                  <c:v>1381.8130000000001</c:v>
                </c:pt>
                <c:pt idx="23">
                  <c:v>1158.173</c:v>
                </c:pt>
                <c:pt idx="24">
                  <c:v>1064</c:v>
                </c:pt>
                <c:pt idx="25">
                  <c:v>1063.673</c:v>
                </c:pt>
                <c:pt idx="26">
                  <c:v>988.8</c:v>
                </c:pt>
                <c:pt idx="27">
                  <c:v>673.8</c:v>
                </c:pt>
                <c:pt idx="28">
                  <c:v>938.8</c:v>
                </c:pt>
                <c:pt idx="29">
                  <c:v>1077.51</c:v>
                </c:pt>
                <c:pt idx="30">
                  <c:v>1078</c:v>
                </c:pt>
                <c:pt idx="31">
                  <c:v>1139.193</c:v>
                </c:pt>
                <c:pt idx="32">
                  <c:v>1338.5</c:v>
                </c:pt>
                <c:pt idx="33">
                  <c:v>1698.5</c:v>
                </c:pt>
                <c:pt idx="34">
                  <c:v>1702.5</c:v>
                </c:pt>
                <c:pt idx="35">
                  <c:v>1747.5</c:v>
                </c:pt>
                <c:pt idx="36">
                  <c:v>1876.337</c:v>
                </c:pt>
                <c:pt idx="37">
                  <c:v>2047.0250000000001</c:v>
                </c:pt>
                <c:pt idx="38">
                  <c:v>2296.1999999999998</c:v>
                </c:pt>
                <c:pt idx="39">
                  <c:v>2601.3919999999998</c:v>
                </c:pt>
                <c:pt idx="40">
                  <c:v>3030.9059999999999</c:v>
                </c:pt>
                <c:pt idx="41">
                  <c:v>3146.7069999999999</c:v>
                </c:pt>
                <c:pt idx="42">
                  <c:v>3146.7069999999999</c:v>
                </c:pt>
                <c:pt idx="43">
                  <c:v>3019.1019999999999</c:v>
                </c:pt>
                <c:pt idx="44">
                  <c:v>2423.8180000000002</c:v>
                </c:pt>
                <c:pt idx="45">
                  <c:v>1799.6289999999999</c:v>
                </c:pt>
                <c:pt idx="46">
                  <c:v>1324.337</c:v>
                </c:pt>
                <c:pt idx="47">
                  <c:v>1063.837</c:v>
                </c:pt>
                <c:pt idx="48">
                  <c:v>975.48299999999995</c:v>
                </c:pt>
                <c:pt idx="49">
                  <c:v>446</c:v>
                </c:pt>
                <c:pt idx="50">
                  <c:v>446</c:v>
                </c:pt>
                <c:pt idx="51">
                  <c:v>446</c:v>
                </c:pt>
                <c:pt idx="52">
                  <c:v>459.83699999999999</c:v>
                </c:pt>
                <c:pt idx="53">
                  <c:v>747.8</c:v>
                </c:pt>
                <c:pt idx="54">
                  <c:v>1063.673</c:v>
                </c:pt>
                <c:pt idx="55">
                  <c:v>1064</c:v>
                </c:pt>
                <c:pt idx="56">
                  <c:v>1158.173</c:v>
                </c:pt>
                <c:pt idx="57">
                  <c:v>1338.5</c:v>
                </c:pt>
                <c:pt idx="58">
                  <c:v>1769.4860000000001</c:v>
                </c:pt>
                <c:pt idx="59">
                  <c:v>2189.085</c:v>
                </c:pt>
                <c:pt idx="60">
                  <c:v>3296.3530000000001</c:v>
                </c:pt>
                <c:pt idx="61">
                  <c:v>4450.8469999999998</c:v>
                </c:pt>
                <c:pt idx="62">
                  <c:v>5031.6450000000004</c:v>
                </c:pt>
                <c:pt idx="63">
                  <c:v>5326.1369999999997</c:v>
                </c:pt>
                <c:pt idx="64">
                  <c:v>5525.3</c:v>
                </c:pt>
                <c:pt idx="65">
                  <c:v>5686.3</c:v>
                </c:pt>
                <c:pt idx="66">
                  <c:v>5492.9880000000003</c:v>
                </c:pt>
                <c:pt idx="67">
                  <c:v>4882.7830000000004</c:v>
                </c:pt>
                <c:pt idx="68">
                  <c:v>3807.6819999999998</c:v>
                </c:pt>
                <c:pt idx="69">
                  <c:v>2389.877</c:v>
                </c:pt>
                <c:pt idx="70">
                  <c:v>1550</c:v>
                </c:pt>
                <c:pt idx="71">
                  <c:v>1254.673</c:v>
                </c:pt>
                <c:pt idx="72">
                  <c:v>1123.75</c:v>
                </c:pt>
                <c:pt idx="73">
                  <c:v>1123.097</c:v>
                </c:pt>
                <c:pt idx="74">
                  <c:v>638.29999999999995</c:v>
                </c:pt>
                <c:pt idx="75">
                  <c:v>533.75</c:v>
                </c:pt>
                <c:pt idx="76">
                  <c:v>645.13699999999994</c:v>
                </c:pt>
                <c:pt idx="77">
                  <c:v>1123.26</c:v>
                </c:pt>
                <c:pt idx="78">
                  <c:v>1123.75</c:v>
                </c:pt>
                <c:pt idx="79">
                  <c:v>1254.673</c:v>
                </c:pt>
                <c:pt idx="80">
                  <c:v>1255</c:v>
                </c:pt>
                <c:pt idx="81">
                  <c:v>1446.55</c:v>
                </c:pt>
                <c:pt idx="82">
                  <c:v>1937.673</c:v>
                </c:pt>
                <c:pt idx="83">
                  <c:v>2741.962</c:v>
                </c:pt>
                <c:pt idx="84">
                  <c:v>3899.6289999999999</c:v>
                </c:pt>
                <c:pt idx="85">
                  <c:v>4856.4759999999997</c:v>
                </c:pt>
                <c:pt idx="86">
                  <c:v>5190.3</c:v>
                </c:pt>
                <c:pt idx="87">
                  <c:v>5179.3</c:v>
                </c:pt>
                <c:pt idx="88">
                  <c:v>4963.2650000000003</c:v>
                </c:pt>
                <c:pt idx="89">
                  <c:v>4537.9570000000003</c:v>
                </c:pt>
                <c:pt idx="90">
                  <c:v>3813.529</c:v>
                </c:pt>
                <c:pt idx="91">
                  <c:v>3147.9140000000002</c:v>
                </c:pt>
                <c:pt idx="92">
                  <c:v>2436.5880000000002</c:v>
                </c:pt>
                <c:pt idx="93">
                  <c:v>1933.317</c:v>
                </c:pt>
                <c:pt idx="94">
                  <c:v>1385.173</c:v>
                </c:pt>
                <c:pt idx="95">
                  <c:v>1109</c:v>
                </c:pt>
                <c:pt idx="96">
                  <c:v>1108.673</c:v>
                </c:pt>
                <c:pt idx="97">
                  <c:v>837.64700000000005</c:v>
                </c:pt>
                <c:pt idx="98">
                  <c:v>491</c:v>
                </c:pt>
                <c:pt idx="99">
                  <c:v>491</c:v>
                </c:pt>
                <c:pt idx="100">
                  <c:v>491</c:v>
                </c:pt>
                <c:pt idx="101">
                  <c:v>914.8</c:v>
                </c:pt>
                <c:pt idx="102">
                  <c:v>1108.673</c:v>
                </c:pt>
                <c:pt idx="103">
                  <c:v>1109</c:v>
                </c:pt>
                <c:pt idx="104">
                  <c:v>1191.337</c:v>
                </c:pt>
                <c:pt idx="105">
                  <c:v>1371.5</c:v>
                </c:pt>
                <c:pt idx="106">
                  <c:v>1850.3869999999999</c:v>
                </c:pt>
                <c:pt idx="107">
                  <c:v>2048.8620000000001</c:v>
                </c:pt>
                <c:pt idx="108">
                  <c:v>3085.6179999999999</c:v>
                </c:pt>
                <c:pt idx="109">
                  <c:v>3933.9830000000002</c:v>
                </c:pt>
                <c:pt idx="110">
                  <c:v>4413.5429999999997</c:v>
                </c:pt>
                <c:pt idx="111">
                  <c:v>4485.8</c:v>
                </c:pt>
                <c:pt idx="112">
                  <c:v>4451.2849999999999</c:v>
                </c:pt>
                <c:pt idx="113">
                  <c:v>4146.1859999999997</c:v>
                </c:pt>
                <c:pt idx="114">
                  <c:v>3631.692</c:v>
                </c:pt>
                <c:pt idx="115">
                  <c:v>3003.7150000000001</c:v>
                </c:pt>
                <c:pt idx="116">
                  <c:v>2415.9589999999998</c:v>
                </c:pt>
                <c:pt idx="117">
                  <c:v>1830.7449999999999</c:v>
                </c:pt>
                <c:pt idx="118">
                  <c:v>1341.337</c:v>
                </c:pt>
                <c:pt idx="119">
                  <c:v>1147.337</c:v>
                </c:pt>
                <c:pt idx="120">
                  <c:v>1077.51</c:v>
                </c:pt>
                <c:pt idx="121">
                  <c:v>978.81</c:v>
                </c:pt>
                <c:pt idx="122">
                  <c:v>460</c:v>
                </c:pt>
                <c:pt idx="123">
                  <c:v>460</c:v>
                </c:pt>
                <c:pt idx="124">
                  <c:v>460</c:v>
                </c:pt>
                <c:pt idx="125">
                  <c:v>460</c:v>
                </c:pt>
                <c:pt idx="126">
                  <c:v>460</c:v>
                </c:pt>
                <c:pt idx="127">
                  <c:v>974.3</c:v>
                </c:pt>
                <c:pt idx="128">
                  <c:v>1063.673</c:v>
                </c:pt>
                <c:pt idx="129">
                  <c:v>1147.337</c:v>
                </c:pt>
                <c:pt idx="130">
                  <c:v>1341.337</c:v>
                </c:pt>
                <c:pt idx="131">
                  <c:v>2043.261</c:v>
                </c:pt>
                <c:pt idx="132">
                  <c:v>3082.8620000000001</c:v>
                </c:pt>
                <c:pt idx="133">
                  <c:v>3697.3</c:v>
                </c:pt>
                <c:pt idx="134">
                  <c:v>3793.8</c:v>
                </c:pt>
                <c:pt idx="135">
                  <c:v>3568.4140000000002</c:v>
                </c:pt>
                <c:pt idx="136">
                  <c:v>3352.7710000000002</c:v>
                </c:pt>
                <c:pt idx="137">
                  <c:v>2834.6619999999998</c:v>
                </c:pt>
                <c:pt idx="138">
                  <c:v>2118.759</c:v>
                </c:pt>
                <c:pt idx="139">
                  <c:v>1936.4860000000001</c:v>
                </c:pt>
                <c:pt idx="140">
                  <c:v>1865.5</c:v>
                </c:pt>
                <c:pt idx="141">
                  <c:v>1701.5</c:v>
                </c:pt>
                <c:pt idx="142">
                  <c:v>1305.8</c:v>
                </c:pt>
                <c:pt idx="143">
                  <c:v>1091.347</c:v>
                </c:pt>
                <c:pt idx="144">
                  <c:v>664.3</c:v>
                </c:pt>
                <c:pt idx="145">
                  <c:v>474</c:v>
                </c:pt>
                <c:pt idx="146">
                  <c:v>474</c:v>
                </c:pt>
                <c:pt idx="147">
                  <c:v>474</c:v>
                </c:pt>
                <c:pt idx="148">
                  <c:v>474</c:v>
                </c:pt>
                <c:pt idx="149">
                  <c:v>474</c:v>
                </c:pt>
                <c:pt idx="150">
                  <c:v>492.45699999999999</c:v>
                </c:pt>
                <c:pt idx="151">
                  <c:v>492.75</c:v>
                </c:pt>
                <c:pt idx="152">
                  <c:v>660.69200000000001</c:v>
                </c:pt>
                <c:pt idx="153">
                  <c:v>1096.423</c:v>
                </c:pt>
                <c:pt idx="154">
                  <c:v>1129.7429999999999</c:v>
                </c:pt>
                <c:pt idx="155">
                  <c:v>1360.25</c:v>
                </c:pt>
                <c:pt idx="156">
                  <c:v>1720.25</c:v>
                </c:pt>
                <c:pt idx="157">
                  <c:v>1955.2360000000001</c:v>
                </c:pt>
                <c:pt idx="158">
                  <c:v>2730.1509999999998</c:v>
                </c:pt>
                <c:pt idx="159">
                  <c:v>3542.1509999999998</c:v>
                </c:pt>
                <c:pt idx="160">
                  <c:v>4070.741</c:v>
                </c:pt>
                <c:pt idx="161">
                  <c:v>4299.5619999999999</c:v>
                </c:pt>
                <c:pt idx="162">
                  <c:v>4280.277</c:v>
                </c:pt>
                <c:pt idx="163">
                  <c:v>3854.0219999999999</c:v>
                </c:pt>
                <c:pt idx="164">
                  <c:v>3020.8330000000001</c:v>
                </c:pt>
                <c:pt idx="165">
                  <c:v>1831.4659999999999</c:v>
                </c:pt>
                <c:pt idx="166">
                  <c:v>1341.173</c:v>
                </c:pt>
                <c:pt idx="167">
                  <c:v>1063.837</c:v>
                </c:pt>
              </c:numCache>
            </c:numRef>
          </c:val>
          <c:extLst>
            <c:ext xmlns:c16="http://schemas.microsoft.com/office/drawing/2014/chart" uri="{C3380CC4-5D6E-409C-BE32-E72D297353CC}">
              <c16:uniqueId val="{00000006-4B02-4C9A-8033-C23BD33E56D7}"/>
            </c:ext>
          </c:extLst>
        </c:ser>
        <c:dLbls>
          <c:showLegendKey val="0"/>
          <c:showVal val="0"/>
          <c:showCatName val="0"/>
          <c:showSerName val="0"/>
          <c:showPercent val="0"/>
          <c:showBubbleSize val="0"/>
        </c:dLbls>
        <c:axId val="828664544"/>
        <c:axId val="1162667488"/>
        <c:extLst>
          <c:ext xmlns:c15="http://schemas.microsoft.com/office/drawing/2012/chart" uri="{02D57815-91ED-43cb-92C2-25804820EDAC}">
            <c15:filteredAreaSeries>
              <c15:ser>
                <c:idx val="9"/>
                <c:order val="7"/>
                <c:tx>
                  <c:strRef>
                    <c:extLst>
                      <c:ext uri="{02D57815-91ED-43cb-92C2-25804820EDAC}">
                        <c15:formulaRef>
                          <c15:sqref>Base_Without_Week_Fig!$A$8</c15:sqref>
                        </c15:formulaRef>
                      </c:ext>
                    </c:extLst>
                    <c:strCache>
                      <c:ptCount val="1"/>
                      <c:pt idx="0">
                        <c:v>OilCT</c:v>
                      </c:pt>
                    </c:strCache>
                  </c:strRef>
                </c:tx>
                <c:spPr>
                  <a:solidFill>
                    <a:schemeClr val="accent4">
                      <a:lumMod val="50000"/>
                    </a:schemeClr>
                  </a:solidFill>
                  <a:ln>
                    <a:solidFill>
                      <a:schemeClr val="accent4">
                        <a:lumMod val="50000"/>
                      </a:schemeClr>
                    </a:solidFill>
                  </a:ln>
                  <a:effectLst/>
                </c:spPr>
                <c:cat>
                  <c:numRef>
                    <c:extLst>
                      <c:ext uri="{02D57815-91ED-43cb-92C2-25804820EDAC}">
                        <c15:formulaRef>
                          <c15:sqref>[1]Static!$B$1:$FM$1</c15:sqref>
                        </c15:formulaRef>
                      </c:ext>
                    </c:extLst>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extLst>
                      <c:ext uri="{02D57815-91ED-43cb-92C2-25804820EDAC}">
                        <c15:formulaRef>
                          <c15:sqref>Base_Without_Week_Fig!$B$8:$FM$8</c15:sqref>
                        </c15:formulaRef>
                      </c:ext>
                    </c:extLst>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extLst>
                  <c:ext xmlns:c16="http://schemas.microsoft.com/office/drawing/2014/chart" uri="{C3380CC4-5D6E-409C-BE32-E72D297353CC}">
                    <c16:uniqueId val="{00000007-4B02-4C9A-8033-C23BD33E56D7}"/>
                  </c:ext>
                </c:extLst>
              </c15:ser>
            </c15:filteredAreaSeries>
            <c15:filteredAreaSeries>
              <c15:ser>
                <c:idx val="4"/>
                <c:order val="9"/>
                <c:tx>
                  <c:strRef>
                    <c:extLst xmlns:c15="http://schemas.microsoft.com/office/drawing/2012/chart">
                      <c:ext xmlns:c15="http://schemas.microsoft.com/office/drawing/2012/chart" uri="{02D57815-91ED-43cb-92C2-25804820EDAC}">
                        <c15:formulaRef>
                          <c15:sqref>Base_Without_Week_Fig!$A$9</c15:sqref>
                        </c15:formulaRef>
                      </c:ext>
                    </c:extLst>
                    <c:strCache>
                      <c:ptCount val="1"/>
                      <c:pt idx="0">
                        <c:v>PSHGen</c:v>
                      </c:pt>
                    </c:strCache>
                  </c:strRef>
                </c:tx>
                <c:spPr>
                  <a:solidFill>
                    <a:schemeClr val="accent5"/>
                  </a:solidFill>
                  <a:ln w="25400">
                    <a:noFill/>
                  </a:ln>
                  <a:effectLst/>
                </c:spPr>
                <c:cat>
                  <c:numRef>
                    <c:extLst xmlns:c15="http://schemas.microsoft.com/office/drawing/2012/chart">
                      <c:ext xmlns:c15="http://schemas.microsoft.com/office/drawing/2012/chart" uri="{02D57815-91ED-43cb-92C2-25804820EDAC}">
                        <c15:formulaRef>
                          <c15:sqref>[1]Static!$B$1:$FM$1</c15:sqref>
                        </c15:formulaRef>
                      </c:ext>
                    </c:extLst>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extLst xmlns:c15="http://schemas.microsoft.com/office/drawing/2012/chart">
                      <c:ext xmlns:c15="http://schemas.microsoft.com/office/drawing/2012/chart" uri="{02D57815-91ED-43cb-92C2-25804820EDAC}">
                        <c15:formulaRef>
                          <c15:sqref>Base_Without_Week_Fig!$B$9:$FM$9</c15:sqref>
                        </c15:formulaRef>
                      </c:ext>
                    </c:extLst>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extLst xmlns:c15="http://schemas.microsoft.com/office/drawing/2012/chart">
                  <c:ext xmlns:c16="http://schemas.microsoft.com/office/drawing/2014/chart" uri="{C3380CC4-5D6E-409C-BE32-E72D297353CC}">
                    <c16:uniqueId val="{00000009-4B02-4C9A-8033-C23BD33E56D7}"/>
                  </c:ext>
                </c:extLst>
              </c15:ser>
            </c15:filteredAreaSeries>
          </c:ext>
        </c:extLst>
      </c:areaChart>
      <c:areaChart>
        <c:grouping val="standard"/>
        <c:varyColors val="0"/>
        <c:dLbls>
          <c:showLegendKey val="0"/>
          <c:showVal val="0"/>
          <c:showCatName val="0"/>
          <c:showSerName val="0"/>
          <c:showPercent val="0"/>
          <c:showBubbleSize val="0"/>
        </c:dLbls>
        <c:axId val="828653344"/>
        <c:axId val="1162652928"/>
        <c:extLst>
          <c:ext xmlns:c15="http://schemas.microsoft.com/office/drawing/2012/chart" uri="{02D57815-91ED-43cb-92C2-25804820EDAC}">
            <c15:filteredAreaSeries>
              <c15:ser>
                <c:idx val="6"/>
                <c:order val="8"/>
                <c:tx>
                  <c:strRef>
                    <c:extLst>
                      <c:ext uri="{02D57815-91ED-43cb-92C2-25804820EDAC}">
                        <c15:formulaRef>
                          <c15:sqref>Base_Without_Week_Fig!$A$10</c15:sqref>
                        </c15:formulaRef>
                      </c:ext>
                    </c:extLst>
                    <c:strCache>
                      <c:ptCount val="1"/>
                      <c:pt idx="0">
                        <c:v>PSHPump</c:v>
                      </c:pt>
                    </c:strCache>
                  </c:strRef>
                </c:tx>
                <c:spPr>
                  <a:solidFill>
                    <a:schemeClr val="accent1">
                      <a:lumMod val="60000"/>
                    </a:schemeClr>
                  </a:solidFill>
                  <a:ln>
                    <a:noFill/>
                  </a:ln>
                  <a:effectLst/>
                </c:spPr>
                <c:cat>
                  <c:numRef>
                    <c:extLst>
                      <c:ext uri="{02D57815-91ED-43cb-92C2-25804820EDAC}">
                        <c15:formulaRef>
                          <c15:sqref>[2]PSH!$B$1:$VK$1</c15:sqref>
                        </c15:formulaRef>
                      </c:ext>
                    </c:extLst>
                    <c:numCache>
                      <c:formatCode>General</c:formatCode>
                      <c:ptCount val="58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numCache>
                  </c:numRef>
                </c:cat>
                <c:val>
                  <c:numRef>
                    <c:extLst>
                      <c:ext uri="{02D57815-91ED-43cb-92C2-25804820EDAC}">
                        <c15:formulaRef>
                          <c15:sqref>Base_Without_Week_Fig!$B$10:$FM$10</c15:sqref>
                        </c15:formulaRef>
                      </c:ext>
                    </c:extLst>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extLst>
                  <c:ext xmlns:c16="http://schemas.microsoft.com/office/drawing/2014/chart" uri="{C3380CC4-5D6E-409C-BE32-E72D297353CC}">
                    <c16:uniqueId val="{00000008-4B02-4C9A-8033-C23BD33E56D7}"/>
                  </c:ext>
                </c:extLst>
              </c15:ser>
            </c15:filteredAreaSeries>
          </c:ext>
        </c:extLst>
      </c:areaChart>
      <c:catAx>
        <c:axId val="828664544"/>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Hour</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62667488"/>
        <c:crosses val="autoZero"/>
        <c:auto val="1"/>
        <c:lblAlgn val="ctr"/>
        <c:lblOffset val="100"/>
        <c:tickLblSkip val="13"/>
        <c:tickMarkSkip val="1000"/>
        <c:noMultiLvlLbl val="0"/>
      </c:catAx>
      <c:valAx>
        <c:axId val="1162667488"/>
        <c:scaling>
          <c:orientation val="minMax"/>
          <c:max val="36000"/>
          <c:min val="-3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Dispatch (MW)</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828664544"/>
        <c:crosses val="autoZero"/>
        <c:crossBetween val="midCat"/>
        <c:majorUnit val="3000"/>
        <c:dispUnits>
          <c:builtInUnit val="thousands"/>
        </c:dispUnits>
      </c:valAx>
      <c:valAx>
        <c:axId val="1162652928"/>
        <c:scaling>
          <c:orientation val="minMax"/>
        </c:scaling>
        <c:delete val="1"/>
        <c:axPos val="r"/>
        <c:numFmt formatCode="General" sourceLinked="1"/>
        <c:majorTickMark val="out"/>
        <c:minorTickMark val="none"/>
        <c:tickLblPos val="nextTo"/>
        <c:crossAx val="828653344"/>
        <c:crosses val="max"/>
        <c:crossBetween val="midCat"/>
      </c:valAx>
      <c:catAx>
        <c:axId val="828653344"/>
        <c:scaling>
          <c:orientation val="minMax"/>
        </c:scaling>
        <c:delete val="1"/>
        <c:axPos val="b"/>
        <c:numFmt formatCode="General" sourceLinked="1"/>
        <c:majorTickMark val="out"/>
        <c:minorTickMark val="none"/>
        <c:tickLblPos val="nextTo"/>
        <c:crossAx val="1162652928"/>
        <c:crosses val="autoZero"/>
        <c:auto val="1"/>
        <c:lblAlgn val="ctr"/>
        <c:lblOffset val="100"/>
        <c:noMultiLvlLbl val="0"/>
      </c:catAx>
      <c:spPr>
        <a:solidFill>
          <a:schemeClr val="lt1"/>
        </a:solidFill>
        <a:ln w="12700" cap="flat" cmpd="sng" algn="ctr">
          <a:solidFill>
            <a:schemeClr val="dk1"/>
          </a:solidFill>
          <a:prstDash val="solid"/>
          <a:miter lim="800000"/>
        </a:ln>
        <a:effectLst/>
      </c:spPr>
    </c:plotArea>
    <c:legend>
      <c:legendPos val="b"/>
      <c:layout>
        <c:manualLayout>
          <c:xMode val="edge"/>
          <c:yMode val="edge"/>
          <c:x val="0.34940123328169698"/>
          <c:y val="5.330627754602775E-2"/>
          <c:w val="0.62296968853745682"/>
          <c:h val="8.0102203133699201E-2"/>
        </c:manualLayout>
      </c:layout>
      <c:overlay val="0"/>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a:t>Contingency Reserve</a:t>
            </a:r>
          </a:p>
        </c:rich>
      </c:tx>
      <c:layout>
        <c:manualLayout>
          <c:xMode val="edge"/>
          <c:yMode val="edge"/>
          <c:x val="0.30676307379199597"/>
          <c:y val="6.19047851161549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areaChart>
        <c:grouping val="stacked"/>
        <c:varyColors val="0"/>
        <c:ser>
          <c:idx val="1"/>
          <c:order val="0"/>
          <c:tx>
            <c:strRef>
              <c:f>Fig_Pen1_With!$C$1</c:f>
              <c:strCache>
                <c:ptCount val="1"/>
                <c:pt idx="0">
                  <c:v>ConR (PSH Gen)</c:v>
                </c:pt>
              </c:strCache>
            </c:strRef>
          </c:tx>
          <c:spPr>
            <a:solidFill>
              <a:schemeClr val="accent5"/>
            </a:solidFill>
            <a:ln>
              <a:noFill/>
            </a:ln>
            <a:effectLst/>
          </c:spPr>
          <c:cat>
            <c:numRef>
              <c:f>[1]Static!$A$2:$A$169</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Fig_Pen1_With!$C$2:$C$169</c:f>
              <c:numCache>
                <c:formatCode>General</c:formatCode>
                <c:ptCount val="168"/>
                <c:pt idx="0">
                  <c:v>500</c:v>
                </c:pt>
                <c:pt idx="1">
                  <c:v>500</c:v>
                </c:pt>
                <c:pt idx="2">
                  <c:v>500</c:v>
                </c:pt>
                <c:pt idx="3">
                  <c:v>500</c:v>
                </c:pt>
                <c:pt idx="4">
                  <c:v>500</c:v>
                </c:pt>
                <c:pt idx="5">
                  <c:v>500</c:v>
                </c:pt>
                <c:pt idx="6">
                  <c:v>500</c:v>
                </c:pt>
                <c:pt idx="7">
                  <c:v>500</c:v>
                </c:pt>
                <c:pt idx="8">
                  <c:v>500</c:v>
                </c:pt>
                <c:pt idx="9">
                  <c:v>365.70800000000003</c:v>
                </c:pt>
                <c:pt idx="10">
                  <c:v>461</c:v>
                </c:pt>
                <c:pt idx="11">
                  <c:v>100</c:v>
                </c:pt>
                <c:pt idx="12">
                  <c:v>314.80099999999999</c:v>
                </c:pt>
                <c:pt idx="13">
                  <c:v>120.438</c:v>
                </c:pt>
                <c:pt idx="14">
                  <c:v>86.5</c:v>
                </c:pt>
                <c:pt idx="15">
                  <c:v>0</c:v>
                </c:pt>
                <c:pt idx="16">
                  <c:v>0</c:v>
                </c:pt>
                <c:pt idx="17">
                  <c:v>100</c:v>
                </c:pt>
                <c:pt idx="18">
                  <c:v>25</c:v>
                </c:pt>
                <c:pt idx="19">
                  <c:v>160</c:v>
                </c:pt>
                <c:pt idx="20">
                  <c:v>410</c:v>
                </c:pt>
                <c:pt idx="21">
                  <c:v>460</c:v>
                </c:pt>
                <c:pt idx="22">
                  <c:v>100</c:v>
                </c:pt>
                <c:pt idx="23">
                  <c:v>246.97900000000001</c:v>
                </c:pt>
                <c:pt idx="24">
                  <c:v>500</c:v>
                </c:pt>
                <c:pt idx="25">
                  <c:v>500</c:v>
                </c:pt>
                <c:pt idx="26">
                  <c:v>500</c:v>
                </c:pt>
                <c:pt idx="27">
                  <c:v>500</c:v>
                </c:pt>
                <c:pt idx="28">
                  <c:v>500</c:v>
                </c:pt>
                <c:pt idx="29">
                  <c:v>500</c:v>
                </c:pt>
                <c:pt idx="30">
                  <c:v>500</c:v>
                </c:pt>
                <c:pt idx="31">
                  <c:v>500</c:v>
                </c:pt>
                <c:pt idx="32">
                  <c:v>500</c:v>
                </c:pt>
                <c:pt idx="33">
                  <c:v>500</c:v>
                </c:pt>
                <c:pt idx="34">
                  <c:v>500</c:v>
                </c:pt>
                <c:pt idx="35">
                  <c:v>500</c:v>
                </c:pt>
                <c:pt idx="36">
                  <c:v>500</c:v>
                </c:pt>
                <c:pt idx="37">
                  <c:v>400</c:v>
                </c:pt>
                <c:pt idx="38">
                  <c:v>475</c:v>
                </c:pt>
                <c:pt idx="39">
                  <c:v>400</c:v>
                </c:pt>
                <c:pt idx="40">
                  <c:v>400</c:v>
                </c:pt>
                <c:pt idx="41">
                  <c:v>425.52100000000002</c:v>
                </c:pt>
                <c:pt idx="42">
                  <c:v>400</c:v>
                </c:pt>
                <c:pt idx="43">
                  <c:v>435</c:v>
                </c:pt>
                <c:pt idx="44">
                  <c:v>460</c:v>
                </c:pt>
                <c:pt idx="45">
                  <c:v>475</c:v>
                </c:pt>
                <c:pt idx="46">
                  <c:v>500</c:v>
                </c:pt>
                <c:pt idx="47">
                  <c:v>500</c:v>
                </c:pt>
                <c:pt idx="48">
                  <c:v>500</c:v>
                </c:pt>
                <c:pt idx="49">
                  <c:v>500</c:v>
                </c:pt>
                <c:pt idx="50">
                  <c:v>500</c:v>
                </c:pt>
                <c:pt idx="51">
                  <c:v>500</c:v>
                </c:pt>
                <c:pt idx="52">
                  <c:v>500</c:v>
                </c:pt>
                <c:pt idx="53">
                  <c:v>500</c:v>
                </c:pt>
                <c:pt idx="54">
                  <c:v>500</c:v>
                </c:pt>
                <c:pt idx="55">
                  <c:v>500</c:v>
                </c:pt>
                <c:pt idx="56">
                  <c:v>500</c:v>
                </c:pt>
                <c:pt idx="57">
                  <c:v>500</c:v>
                </c:pt>
                <c:pt idx="58">
                  <c:v>500</c:v>
                </c:pt>
                <c:pt idx="59">
                  <c:v>500</c:v>
                </c:pt>
                <c:pt idx="60">
                  <c:v>500</c:v>
                </c:pt>
                <c:pt idx="61">
                  <c:v>176.042</c:v>
                </c:pt>
                <c:pt idx="62">
                  <c:v>325.52100000000002</c:v>
                </c:pt>
                <c:pt idx="63">
                  <c:v>100</c:v>
                </c:pt>
                <c:pt idx="64">
                  <c:v>3.3319999999999999</c:v>
                </c:pt>
                <c:pt idx="65">
                  <c:v>144.31299999999999</c:v>
                </c:pt>
                <c:pt idx="66">
                  <c:v>27.25</c:v>
                </c:pt>
                <c:pt idx="67">
                  <c:v>200</c:v>
                </c:pt>
                <c:pt idx="68">
                  <c:v>375.52100000000002</c:v>
                </c:pt>
                <c:pt idx="69">
                  <c:v>500</c:v>
                </c:pt>
                <c:pt idx="70">
                  <c:v>500</c:v>
                </c:pt>
                <c:pt idx="71">
                  <c:v>500</c:v>
                </c:pt>
                <c:pt idx="72">
                  <c:v>500</c:v>
                </c:pt>
                <c:pt idx="73">
                  <c:v>500</c:v>
                </c:pt>
                <c:pt idx="74">
                  <c:v>500</c:v>
                </c:pt>
                <c:pt idx="75">
                  <c:v>500</c:v>
                </c:pt>
                <c:pt idx="76">
                  <c:v>500</c:v>
                </c:pt>
                <c:pt idx="77">
                  <c:v>500</c:v>
                </c:pt>
                <c:pt idx="78">
                  <c:v>500</c:v>
                </c:pt>
                <c:pt idx="79">
                  <c:v>500</c:v>
                </c:pt>
                <c:pt idx="80">
                  <c:v>500</c:v>
                </c:pt>
                <c:pt idx="81">
                  <c:v>500</c:v>
                </c:pt>
                <c:pt idx="82">
                  <c:v>500</c:v>
                </c:pt>
                <c:pt idx="83">
                  <c:v>425.52100000000002</c:v>
                </c:pt>
                <c:pt idx="84">
                  <c:v>450</c:v>
                </c:pt>
                <c:pt idx="85">
                  <c:v>100</c:v>
                </c:pt>
                <c:pt idx="86">
                  <c:v>300</c:v>
                </c:pt>
                <c:pt idx="87">
                  <c:v>400</c:v>
                </c:pt>
                <c:pt idx="88">
                  <c:v>25</c:v>
                </c:pt>
                <c:pt idx="89">
                  <c:v>100.521</c:v>
                </c:pt>
                <c:pt idx="90">
                  <c:v>460</c:v>
                </c:pt>
                <c:pt idx="91">
                  <c:v>372.5</c:v>
                </c:pt>
                <c:pt idx="92">
                  <c:v>360</c:v>
                </c:pt>
                <c:pt idx="93">
                  <c:v>460</c:v>
                </c:pt>
                <c:pt idx="94">
                  <c:v>500</c:v>
                </c:pt>
                <c:pt idx="95">
                  <c:v>500</c:v>
                </c:pt>
                <c:pt idx="96">
                  <c:v>500</c:v>
                </c:pt>
                <c:pt idx="97">
                  <c:v>500</c:v>
                </c:pt>
                <c:pt idx="98">
                  <c:v>500</c:v>
                </c:pt>
                <c:pt idx="99">
                  <c:v>500</c:v>
                </c:pt>
                <c:pt idx="100">
                  <c:v>500</c:v>
                </c:pt>
                <c:pt idx="101">
                  <c:v>500</c:v>
                </c:pt>
                <c:pt idx="102">
                  <c:v>500</c:v>
                </c:pt>
                <c:pt idx="103">
                  <c:v>500</c:v>
                </c:pt>
                <c:pt idx="104">
                  <c:v>500</c:v>
                </c:pt>
                <c:pt idx="105">
                  <c:v>500</c:v>
                </c:pt>
                <c:pt idx="106">
                  <c:v>500</c:v>
                </c:pt>
                <c:pt idx="107">
                  <c:v>500</c:v>
                </c:pt>
                <c:pt idx="108">
                  <c:v>176.042</c:v>
                </c:pt>
                <c:pt idx="109">
                  <c:v>350.52100000000002</c:v>
                </c:pt>
                <c:pt idx="110">
                  <c:v>0</c:v>
                </c:pt>
                <c:pt idx="111">
                  <c:v>100</c:v>
                </c:pt>
                <c:pt idx="112">
                  <c:v>300</c:v>
                </c:pt>
                <c:pt idx="113">
                  <c:v>0</c:v>
                </c:pt>
                <c:pt idx="114">
                  <c:v>200</c:v>
                </c:pt>
                <c:pt idx="115">
                  <c:v>400.52100000000002</c:v>
                </c:pt>
                <c:pt idx="116">
                  <c:v>334.52100000000002</c:v>
                </c:pt>
                <c:pt idx="117">
                  <c:v>460</c:v>
                </c:pt>
                <c:pt idx="118">
                  <c:v>500</c:v>
                </c:pt>
                <c:pt idx="119">
                  <c:v>500</c:v>
                </c:pt>
                <c:pt idx="120">
                  <c:v>500</c:v>
                </c:pt>
                <c:pt idx="121">
                  <c:v>500</c:v>
                </c:pt>
                <c:pt idx="122">
                  <c:v>500</c:v>
                </c:pt>
                <c:pt idx="123">
                  <c:v>500</c:v>
                </c:pt>
                <c:pt idx="124">
                  <c:v>500</c:v>
                </c:pt>
                <c:pt idx="125">
                  <c:v>500</c:v>
                </c:pt>
                <c:pt idx="126">
                  <c:v>500</c:v>
                </c:pt>
                <c:pt idx="127">
                  <c:v>500</c:v>
                </c:pt>
                <c:pt idx="128">
                  <c:v>500</c:v>
                </c:pt>
                <c:pt idx="129">
                  <c:v>460</c:v>
                </c:pt>
                <c:pt idx="130">
                  <c:v>333.95800000000003</c:v>
                </c:pt>
                <c:pt idx="131">
                  <c:v>461</c:v>
                </c:pt>
                <c:pt idx="132">
                  <c:v>0</c:v>
                </c:pt>
                <c:pt idx="133">
                  <c:v>213.18</c:v>
                </c:pt>
                <c:pt idx="134">
                  <c:v>93</c:v>
                </c:pt>
                <c:pt idx="135">
                  <c:v>0</c:v>
                </c:pt>
                <c:pt idx="136">
                  <c:v>160</c:v>
                </c:pt>
                <c:pt idx="137">
                  <c:v>260</c:v>
                </c:pt>
                <c:pt idx="138">
                  <c:v>100</c:v>
                </c:pt>
                <c:pt idx="139">
                  <c:v>360</c:v>
                </c:pt>
                <c:pt idx="140">
                  <c:v>460</c:v>
                </c:pt>
                <c:pt idx="141">
                  <c:v>100</c:v>
                </c:pt>
                <c:pt idx="142">
                  <c:v>160</c:v>
                </c:pt>
                <c:pt idx="143">
                  <c:v>372.5</c:v>
                </c:pt>
                <c:pt idx="144">
                  <c:v>500</c:v>
                </c:pt>
                <c:pt idx="145">
                  <c:v>500</c:v>
                </c:pt>
                <c:pt idx="146">
                  <c:v>500</c:v>
                </c:pt>
                <c:pt idx="147">
                  <c:v>500</c:v>
                </c:pt>
                <c:pt idx="148">
                  <c:v>500</c:v>
                </c:pt>
                <c:pt idx="149">
                  <c:v>500</c:v>
                </c:pt>
                <c:pt idx="150">
                  <c:v>500</c:v>
                </c:pt>
                <c:pt idx="151">
                  <c:v>500</c:v>
                </c:pt>
                <c:pt idx="152">
                  <c:v>500</c:v>
                </c:pt>
                <c:pt idx="153">
                  <c:v>500</c:v>
                </c:pt>
                <c:pt idx="154">
                  <c:v>500</c:v>
                </c:pt>
                <c:pt idx="155">
                  <c:v>500</c:v>
                </c:pt>
                <c:pt idx="156">
                  <c:v>500</c:v>
                </c:pt>
                <c:pt idx="157">
                  <c:v>425</c:v>
                </c:pt>
                <c:pt idx="158">
                  <c:v>400</c:v>
                </c:pt>
                <c:pt idx="159">
                  <c:v>475</c:v>
                </c:pt>
                <c:pt idx="160">
                  <c:v>400</c:v>
                </c:pt>
                <c:pt idx="161">
                  <c:v>325.52100000000002</c:v>
                </c:pt>
                <c:pt idx="162">
                  <c:v>425</c:v>
                </c:pt>
                <c:pt idx="163">
                  <c:v>400</c:v>
                </c:pt>
                <c:pt idx="164">
                  <c:v>435</c:v>
                </c:pt>
                <c:pt idx="165">
                  <c:v>460</c:v>
                </c:pt>
                <c:pt idx="166">
                  <c:v>500</c:v>
                </c:pt>
                <c:pt idx="167">
                  <c:v>500</c:v>
                </c:pt>
              </c:numCache>
            </c:numRef>
          </c:val>
          <c:extLst>
            <c:ext xmlns:c16="http://schemas.microsoft.com/office/drawing/2014/chart" uri="{C3380CC4-5D6E-409C-BE32-E72D297353CC}">
              <c16:uniqueId val="{00000000-8EAF-4C6E-A829-4E9B7C9776D3}"/>
            </c:ext>
          </c:extLst>
        </c:ser>
        <c:ser>
          <c:idx val="3"/>
          <c:order val="1"/>
          <c:tx>
            <c:strRef>
              <c:f>Fig_Pen1_With!$B$1</c:f>
              <c:strCache>
                <c:ptCount val="1"/>
                <c:pt idx="0">
                  <c:v>ConR (Ngas CT)</c:v>
                </c:pt>
              </c:strCache>
            </c:strRef>
          </c:tx>
          <c:spPr>
            <a:solidFill>
              <a:schemeClr val="accent2"/>
            </a:solidFill>
            <a:ln>
              <a:noFill/>
            </a:ln>
            <a:effectLst/>
          </c:spPr>
          <c:cat>
            <c:numRef>
              <c:f>[1]Static!$A$2:$A$169</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Fig_Pen1_With!$B$2:$B$169</c:f>
              <c:numCache>
                <c:formatCode>General</c:formatCode>
                <c:ptCount val="168"/>
                <c:pt idx="0">
                  <c:v>42</c:v>
                </c:pt>
                <c:pt idx="1">
                  <c:v>47.226999999999997</c:v>
                </c:pt>
                <c:pt idx="2">
                  <c:v>0</c:v>
                </c:pt>
                <c:pt idx="3">
                  <c:v>0</c:v>
                </c:pt>
                <c:pt idx="4">
                  <c:v>0</c:v>
                </c:pt>
                <c:pt idx="5">
                  <c:v>5.2270000000000003</c:v>
                </c:pt>
                <c:pt idx="6">
                  <c:v>42</c:v>
                </c:pt>
                <c:pt idx="7">
                  <c:v>2.613</c:v>
                </c:pt>
                <c:pt idx="8">
                  <c:v>0</c:v>
                </c:pt>
                <c:pt idx="9">
                  <c:v>0</c:v>
                </c:pt>
                <c:pt idx="10">
                  <c:v>46.301000000000002</c:v>
                </c:pt>
                <c:pt idx="11">
                  <c:v>0</c:v>
                </c:pt>
                <c:pt idx="12">
                  <c:v>0</c:v>
                </c:pt>
                <c:pt idx="13">
                  <c:v>116.25</c:v>
                </c:pt>
                <c:pt idx="14">
                  <c:v>463.5</c:v>
                </c:pt>
                <c:pt idx="15">
                  <c:v>520.5</c:v>
                </c:pt>
                <c:pt idx="16">
                  <c:v>520.5</c:v>
                </c:pt>
                <c:pt idx="17">
                  <c:v>333</c:v>
                </c:pt>
                <c:pt idx="18">
                  <c:v>0</c:v>
                </c:pt>
                <c:pt idx="19">
                  <c:v>0</c:v>
                </c:pt>
                <c:pt idx="20">
                  <c:v>0</c:v>
                </c:pt>
                <c:pt idx="21">
                  <c:v>9.5269999999999992</c:v>
                </c:pt>
                <c:pt idx="22">
                  <c:v>42</c:v>
                </c:pt>
                <c:pt idx="23">
                  <c:v>0</c:v>
                </c:pt>
                <c:pt idx="24">
                  <c:v>42</c:v>
                </c:pt>
                <c:pt idx="25">
                  <c:v>0</c:v>
                </c:pt>
                <c:pt idx="26">
                  <c:v>0</c:v>
                </c:pt>
                <c:pt idx="27">
                  <c:v>0</c:v>
                </c:pt>
                <c:pt idx="28">
                  <c:v>0</c:v>
                </c:pt>
                <c:pt idx="29">
                  <c:v>2.613</c:v>
                </c:pt>
                <c:pt idx="30">
                  <c:v>0</c:v>
                </c:pt>
                <c:pt idx="31">
                  <c:v>0</c:v>
                </c:pt>
                <c:pt idx="32">
                  <c:v>0</c:v>
                </c:pt>
                <c:pt idx="33">
                  <c:v>0</c:v>
                </c:pt>
                <c:pt idx="34">
                  <c:v>2.613</c:v>
                </c:pt>
                <c:pt idx="35">
                  <c:v>4.3010000000000002</c:v>
                </c:pt>
                <c:pt idx="36">
                  <c:v>0</c:v>
                </c:pt>
                <c:pt idx="37">
                  <c:v>0</c:v>
                </c:pt>
                <c:pt idx="38">
                  <c:v>0</c:v>
                </c:pt>
                <c:pt idx="39">
                  <c:v>0</c:v>
                </c:pt>
                <c:pt idx="40">
                  <c:v>0</c:v>
                </c:pt>
                <c:pt idx="41">
                  <c:v>84</c:v>
                </c:pt>
                <c:pt idx="42">
                  <c:v>0</c:v>
                </c:pt>
                <c:pt idx="43">
                  <c:v>0</c:v>
                </c:pt>
                <c:pt idx="44">
                  <c:v>0</c:v>
                </c:pt>
                <c:pt idx="45">
                  <c:v>9.5269999999999992</c:v>
                </c:pt>
                <c:pt idx="46">
                  <c:v>0</c:v>
                </c:pt>
                <c:pt idx="47">
                  <c:v>42</c:v>
                </c:pt>
                <c:pt idx="48">
                  <c:v>0</c:v>
                </c:pt>
                <c:pt idx="49">
                  <c:v>0</c:v>
                </c:pt>
                <c:pt idx="50">
                  <c:v>0</c:v>
                </c:pt>
                <c:pt idx="51">
                  <c:v>0</c:v>
                </c:pt>
                <c:pt idx="52">
                  <c:v>0</c:v>
                </c:pt>
                <c:pt idx="53">
                  <c:v>0</c:v>
                </c:pt>
                <c:pt idx="54">
                  <c:v>2.613</c:v>
                </c:pt>
                <c:pt idx="55">
                  <c:v>0</c:v>
                </c:pt>
                <c:pt idx="56">
                  <c:v>0</c:v>
                </c:pt>
                <c:pt idx="57">
                  <c:v>0</c:v>
                </c:pt>
                <c:pt idx="58">
                  <c:v>2.613</c:v>
                </c:pt>
                <c:pt idx="59">
                  <c:v>4.3010000000000002</c:v>
                </c:pt>
                <c:pt idx="60">
                  <c:v>0</c:v>
                </c:pt>
                <c:pt idx="61">
                  <c:v>0</c:v>
                </c:pt>
                <c:pt idx="62">
                  <c:v>0</c:v>
                </c:pt>
                <c:pt idx="63">
                  <c:v>0</c:v>
                </c:pt>
                <c:pt idx="64">
                  <c:v>256.66800000000001</c:v>
                </c:pt>
                <c:pt idx="65">
                  <c:v>448.25</c:v>
                </c:pt>
                <c:pt idx="66">
                  <c:v>232.75</c:v>
                </c:pt>
                <c:pt idx="67">
                  <c:v>0</c:v>
                </c:pt>
                <c:pt idx="68">
                  <c:v>0</c:v>
                </c:pt>
                <c:pt idx="69">
                  <c:v>4.3010000000000002</c:v>
                </c:pt>
                <c:pt idx="70">
                  <c:v>2.613</c:v>
                </c:pt>
                <c:pt idx="71">
                  <c:v>2.613</c:v>
                </c:pt>
                <c:pt idx="72">
                  <c:v>0</c:v>
                </c:pt>
                <c:pt idx="73">
                  <c:v>0</c:v>
                </c:pt>
                <c:pt idx="74">
                  <c:v>0</c:v>
                </c:pt>
                <c:pt idx="75">
                  <c:v>0</c:v>
                </c:pt>
                <c:pt idx="76">
                  <c:v>0</c:v>
                </c:pt>
                <c:pt idx="77">
                  <c:v>0</c:v>
                </c:pt>
                <c:pt idx="78">
                  <c:v>0</c:v>
                </c:pt>
                <c:pt idx="79">
                  <c:v>0</c:v>
                </c:pt>
                <c:pt idx="80">
                  <c:v>1.6879999999999999</c:v>
                </c:pt>
                <c:pt idx="81">
                  <c:v>0</c:v>
                </c:pt>
                <c:pt idx="82">
                  <c:v>5.2270000000000003</c:v>
                </c:pt>
                <c:pt idx="83">
                  <c:v>0</c:v>
                </c:pt>
                <c:pt idx="84">
                  <c:v>0</c:v>
                </c:pt>
                <c:pt idx="85">
                  <c:v>58.25</c:v>
                </c:pt>
                <c:pt idx="86">
                  <c:v>116.75</c:v>
                </c:pt>
                <c:pt idx="87">
                  <c:v>116.75</c:v>
                </c:pt>
                <c:pt idx="88">
                  <c:v>0</c:v>
                </c:pt>
                <c:pt idx="89">
                  <c:v>0</c:v>
                </c:pt>
                <c:pt idx="90">
                  <c:v>0</c:v>
                </c:pt>
                <c:pt idx="91">
                  <c:v>0</c:v>
                </c:pt>
                <c:pt idx="92">
                  <c:v>0</c:v>
                </c:pt>
                <c:pt idx="93">
                  <c:v>6.9139999999999997</c:v>
                </c:pt>
                <c:pt idx="94">
                  <c:v>2.613</c:v>
                </c:pt>
                <c:pt idx="95">
                  <c:v>0</c:v>
                </c:pt>
                <c:pt idx="96">
                  <c:v>0</c:v>
                </c:pt>
                <c:pt idx="97">
                  <c:v>0</c:v>
                </c:pt>
                <c:pt idx="98">
                  <c:v>0</c:v>
                </c:pt>
                <c:pt idx="99">
                  <c:v>0</c:v>
                </c:pt>
                <c:pt idx="100">
                  <c:v>0</c:v>
                </c:pt>
                <c:pt idx="101">
                  <c:v>0</c:v>
                </c:pt>
                <c:pt idx="102">
                  <c:v>2.613</c:v>
                </c:pt>
                <c:pt idx="103">
                  <c:v>0</c:v>
                </c:pt>
                <c:pt idx="104">
                  <c:v>0</c:v>
                </c:pt>
                <c:pt idx="105">
                  <c:v>0</c:v>
                </c:pt>
                <c:pt idx="106">
                  <c:v>2.613</c:v>
                </c:pt>
                <c:pt idx="107">
                  <c:v>4.3010000000000002</c:v>
                </c:pt>
                <c:pt idx="108">
                  <c:v>0</c:v>
                </c:pt>
                <c:pt idx="109">
                  <c:v>0</c:v>
                </c:pt>
                <c:pt idx="110">
                  <c:v>0</c:v>
                </c:pt>
                <c:pt idx="111">
                  <c:v>116.75</c:v>
                </c:pt>
                <c:pt idx="112">
                  <c:v>58.5</c:v>
                </c:pt>
                <c:pt idx="113">
                  <c:v>0</c:v>
                </c:pt>
                <c:pt idx="114">
                  <c:v>0</c:v>
                </c:pt>
                <c:pt idx="115">
                  <c:v>0</c:v>
                </c:pt>
                <c:pt idx="116">
                  <c:v>0</c:v>
                </c:pt>
                <c:pt idx="117">
                  <c:v>6.9139999999999997</c:v>
                </c:pt>
                <c:pt idx="118">
                  <c:v>0</c:v>
                </c:pt>
                <c:pt idx="119">
                  <c:v>44.613</c:v>
                </c:pt>
                <c:pt idx="120">
                  <c:v>0</c:v>
                </c:pt>
                <c:pt idx="121">
                  <c:v>0</c:v>
                </c:pt>
                <c:pt idx="122">
                  <c:v>7.84</c:v>
                </c:pt>
                <c:pt idx="123">
                  <c:v>0</c:v>
                </c:pt>
                <c:pt idx="124">
                  <c:v>0</c:v>
                </c:pt>
                <c:pt idx="125">
                  <c:v>0</c:v>
                </c:pt>
                <c:pt idx="126">
                  <c:v>0</c:v>
                </c:pt>
                <c:pt idx="127">
                  <c:v>47.226999999999997</c:v>
                </c:pt>
                <c:pt idx="128">
                  <c:v>0</c:v>
                </c:pt>
                <c:pt idx="129">
                  <c:v>0</c:v>
                </c:pt>
                <c:pt idx="130">
                  <c:v>0</c:v>
                </c:pt>
                <c:pt idx="131">
                  <c:v>44.613</c:v>
                </c:pt>
                <c:pt idx="132">
                  <c:v>0</c:v>
                </c:pt>
                <c:pt idx="133">
                  <c:v>158.75</c:v>
                </c:pt>
                <c:pt idx="134">
                  <c:v>175</c:v>
                </c:pt>
                <c:pt idx="135">
                  <c:v>42</c:v>
                </c:pt>
                <c:pt idx="136">
                  <c:v>42</c:v>
                </c:pt>
                <c:pt idx="137">
                  <c:v>42</c:v>
                </c:pt>
                <c:pt idx="138">
                  <c:v>2.613</c:v>
                </c:pt>
                <c:pt idx="139">
                  <c:v>5.2270000000000003</c:v>
                </c:pt>
                <c:pt idx="140">
                  <c:v>0</c:v>
                </c:pt>
                <c:pt idx="141">
                  <c:v>44.613</c:v>
                </c:pt>
                <c:pt idx="142">
                  <c:v>0</c:v>
                </c:pt>
                <c:pt idx="143">
                  <c:v>0</c:v>
                </c:pt>
                <c:pt idx="144">
                  <c:v>0</c:v>
                </c:pt>
                <c:pt idx="145">
                  <c:v>0</c:v>
                </c:pt>
                <c:pt idx="146">
                  <c:v>0</c:v>
                </c:pt>
                <c:pt idx="147">
                  <c:v>0</c:v>
                </c:pt>
                <c:pt idx="148">
                  <c:v>0</c:v>
                </c:pt>
                <c:pt idx="149">
                  <c:v>0</c:v>
                </c:pt>
                <c:pt idx="150">
                  <c:v>0</c:v>
                </c:pt>
                <c:pt idx="151">
                  <c:v>44.613</c:v>
                </c:pt>
                <c:pt idx="152">
                  <c:v>0</c:v>
                </c:pt>
                <c:pt idx="153">
                  <c:v>84</c:v>
                </c:pt>
                <c:pt idx="154">
                  <c:v>42</c:v>
                </c:pt>
                <c:pt idx="155">
                  <c:v>1.6879999999999999</c:v>
                </c:pt>
                <c:pt idx="156">
                  <c:v>0</c:v>
                </c:pt>
                <c:pt idx="157">
                  <c:v>0</c:v>
                </c:pt>
                <c:pt idx="158">
                  <c:v>0</c:v>
                </c:pt>
                <c:pt idx="159">
                  <c:v>0</c:v>
                </c:pt>
                <c:pt idx="160">
                  <c:v>0</c:v>
                </c:pt>
                <c:pt idx="161">
                  <c:v>0</c:v>
                </c:pt>
                <c:pt idx="162">
                  <c:v>0</c:v>
                </c:pt>
                <c:pt idx="163">
                  <c:v>0</c:v>
                </c:pt>
                <c:pt idx="164">
                  <c:v>0</c:v>
                </c:pt>
                <c:pt idx="165">
                  <c:v>1.6879999999999999</c:v>
                </c:pt>
                <c:pt idx="166">
                  <c:v>47.226999999999997</c:v>
                </c:pt>
                <c:pt idx="167">
                  <c:v>44.613</c:v>
                </c:pt>
              </c:numCache>
            </c:numRef>
          </c:val>
          <c:extLst>
            <c:ext xmlns:c16="http://schemas.microsoft.com/office/drawing/2014/chart" uri="{C3380CC4-5D6E-409C-BE32-E72D297353CC}">
              <c16:uniqueId val="{00000001-8EAF-4C6E-A829-4E9B7C9776D3}"/>
            </c:ext>
          </c:extLst>
        </c:ser>
        <c:dLbls>
          <c:showLegendKey val="0"/>
          <c:showVal val="0"/>
          <c:showCatName val="0"/>
          <c:showSerName val="0"/>
          <c:showPercent val="0"/>
          <c:showBubbleSize val="0"/>
        </c:dLbls>
        <c:axId val="1596839472"/>
        <c:axId val="1596843216"/>
        <c:extLst>
          <c:ext xmlns:c15="http://schemas.microsoft.com/office/drawing/2012/chart" uri="{02D57815-91ED-43cb-92C2-25804820EDAC}">
            <c15:filteredAreaSeries>
              <c15:ser>
                <c:idx val="2"/>
                <c:order val="2"/>
                <c:tx>
                  <c:strRef>
                    <c:extLst>
                      <c:ext uri="{02D57815-91ED-43cb-92C2-25804820EDAC}">
                        <c15:formulaRef>
                          <c15:sqref>[1]Static!$D$1</c15:sqref>
                        </c15:formulaRef>
                      </c:ext>
                    </c:extLst>
                    <c:strCache>
                      <c:ptCount val="1"/>
                      <c:pt idx="0">
                        <c:v>ConR_OilCT</c:v>
                      </c:pt>
                    </c:strCache>
                  </c:strRef>
                </c:tx>
                <c:spPr>
                  <a:solidFill>
                    <a:schemeClr val="accent3"/>
                  </a:solidFill>
                  <a:ln>
                    <a:noFill/>
                  </a:ln>
                  <a:effectLst/>
                </c:spPr>
                <c:cat>
                  <c:numRef>
                    <c:extLst>
                      <c:ext uri="{02D57815-91ED-43cb-92C2-25804820EDAC}">
                        <c15:formulaRef>
                          <c15:sqref>[1]Static!$A$2:$A$169</c15:sqref>
                        </c15:formulaRef>
                      </c:ext>
                    </c:extLst>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extLst>
                      <c:ext uri="{02D57815-91ED-43cb-92C2-25804820EDAC}">
                        <c15:formulaRef>
                          <c15:sqref>[1]Static!$D$2:$D$169</c15:sqref>
                        </c15:formulaRef>
                      </c:ext>
                    </c:extLst>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extLst>
                  <c:ext xmlns:c16="http://schemas.microsoft.com/office/drawing/2014/chart" uri="{C3380CC4-5D6E-409C-BE32-E72D297353CC}">
                    <c16:uniqueId val="{00000002-8EAF-4C6E-A829-4E9B7C9776D3}"/>
                  </c:ext>
                </c:extLst>
              </c15:ser>
            </c15:filteredAreaSeries>
            <c15:filteredAreaSeries>
              <c15:ser>
                <c:idx val="0"/>
                <c:order val="3"/>
                <c:tx>
                  <c:strRef>
                    <c:extLst xmlns:c15="http://schemas.microsoft.com/office/drawing/2012/chart">
                      <c:ext xmlns:c15="http://schemas.microsoft.com/office/drawing/2012/chart" uri="{02D57815-91ED-43cb-92C2-25804820EDAC}">
                        <c15:formulaRef>
                          <c15:sqref>[1]Static!$B$1</c15:sqref>
                        </c15:formulaRef>
                      </c:ext>
                    </c:extLst>
                    <c:strCache>
                      <c:ptCount val="1"/>
                      <c:pt idx="0">
                        <c:v>ConR_Hydro</c:v>
                      </c:pt>
                    </c:strCache>
                  </c:strRef>
                </c:tx>
                <c:spPr>
                  <a:solidFill>
                    <a:schemeClr val="accent1"/>
                  </a:solidFill>
                  <a:ln>
                    <a:noFill/>
                  </a:ln>
                  <a:effectLst/>
                </c:spPr>
                <c:cat>
                  <c:numRef>
                    <c:extLst xmlns:c15="http://schemas.microsoft.com/office/drawing/2012/chart">
                      <c:ext xmlns:c15="http://schemas.microsoft.com/office/drawing/2012/chart" uri="{02D57815-91ED-43cb-92C2-25804820EDAC}">
                        <c15:formulaRef>
                          <c15:sqref>[1]Static!$A$2:$A$169</c15:sqref>
                        </c15:formulaRef>
                      </c:ext>
                    </c:extLst>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extLst xmlns:c15="http://schemas.microsoft.com/office/drawing/2012/chart">
                      <c:ext xmlns:c15="http://schemas.microsoft.com/office/drawing/2012/chart" uri="{02D57815-91ED-43cb-92C2-25804820EDAC}">
                        <c15:formulaRef>
                          <c15:sqref>[1]Static!$B$2:$B$169</c15:sqref>
                        </c15:formulaRef>
                      </c:ext>
                    </c:extLst>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extLst xmlns:c15="http://schemas.microsoft.com/office/drawing/2012/chart">
                  <c:ext xmlns:c16="http://schemas.microsoft.com/office/drawing/2014/chart" uri="{C3380CC4-5D6E-409C-BE32-E72D297353CC}">
                    <c16:uniqueId val="{00000003-8EAF-4C6E-A829-4E9B7C9776D3}"/>
                  </c:ext>
                </c:extLst>
              </c15:ser>
            </c15:filteredAreaSeries>
          </c:ext>
        </c:extLst>
      </c:areaChart>
      <c:catAx>
        <c:axId val="1596839472"/>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Time (Hour)</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596843216"/>
        <c:crosses val="autoZero"/>
        <c:auto val="1"/>
        <c:lblAlgn val="ctr"/>
        <c:lblOffset val="100"/>
        <c:tickMarkSkip val="7"/>
        <c:noMultiLvlLbl val="0"/>
      </c:catAx>
      <c:valAx>
        <c:axId val="1596843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Reserve MW</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596839472"/>
        <c:crosses val="autoZero"/>
        <c:crossBetween val="midCat"/>
      </c:valAx>
      <c:spPr>
        <a:noFill/>
        <a:ln>
          <a:solidFill>
            <a:schemeClr val="tx1"/>
          </a:solidFill>
        </a:ln>
        <a:effectLst/>
      </c:spPr>
    </c:plotArea>
    <c:legend>
      <c:legendPos val="b"/>
      <c:layout>
        <c:manualLayout>
          <c:xMode val="edge"/>
          <c:yMode val="edge"/>
          <c:x val="0.10667627838504426"/>
          <c:y val="0.8625458802196776"/>
          <c:w val="0.88167344911666035"/>
          <c:h val="7.5549334664167481E-2"/>
        </c:manualLayout>
      </c:layout>
      <c:overlay val="0"/>
      <c:spPr>
        <a:noFill/>
        <a:ln>
          <a:solidFill>
            <a:schemeClr val="tx1"/>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zero"/>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a:t>Regulation Up</a:t>
            </a:r>
          </a:p>
        </c:rich>
      </c:tx>
      <c:layout>
        <c:manualLayout>
          <c:xMode val="edge"/>
          <c:yMode val="edge"/>
          <c:x val="0.36329228170629513"/>
          <c:y val="6.666669166355143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areaChart>
        <c:grouping val="stacked"/>
        <c:varyColors val="0"/>
        <c:ser>
          <c:idx val="1"/>
          <c:order val="0"/>
          <c:tx>
            <c:strRef>
              <c:f>Fig_Pen1_With!$G$1</c:f>
              <c:strCache>
                <c:ptCount val="1"/>
                <c:pt idx="0">
                  <c:v>RgU (Ngas CC)</c:v>
                </c:pt>
              </c:strCache>
            </c:strRef>
          </c:tx>
          <c:spPr>
            <a:solidFill>
              <a:schemeClr val="accent6">
                <a:lumMod val="75000"/>
              </a:schemeClr>
            </a:solidFill>
            <a:ln>
              <a:noFill/>
            </a:ln>
            <a:effectLst/>
          </c:spPr>
          <c:cat>
            <c:numRef>
              <c:f>[1]Static!$A$2:$A$169</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Fig_Pen1_With!$G$2:$G$169</c:f>
              <c:numCache>
                <c:formatCode>General</c:formatCode>
                <c:ptCount val="168"/>
                <c:pt idx="0">
                  <c:v>335</c:v>
                </c:pt>
                <c:pt idx="1">
                  <c:v>334.51</c:v>
                </c:pt>
                <c:pt idx="2">
                  <c:v>461</c:v>
                </c:pt>
                <c:pt idx="3">
                  <c:v>461</c:v>
                </c:pt>
                <c:pt idx="4">
                  <c:v>461</c:v>
                </c:pt>
                <c:pt idx="5">
                  <c:v>376.673</c:v>
                </c:pt>
                <c:pt idx="6">
                  <c:v>334.83699999999999</c:v>
                </c:pt>
                <c:pt idx="7">
                  <c:v>292.83699999999999</c:v>
                </c:pt>
                <c:pt idx="8">
                  <c:v>293</c:v>
                </c:pt>
                <c:pt idx="9">
                  <c:v>314.27100000000002</c:v>
                </c:pt>
                <c:pt idx="10">
                  <c:v>245.98599999999999</c:v>
                </c:pt>
                <c:pt idx="11">
                  <c:v>200</c:v>
                </c:pt>
                <c:pt idx="12">
                  <c:v>200</c:v>
                </c:pt>
                <c:pt idx="13">
                  <c:v>200</c:v>
                </c:pt>
                <c:pt idx="14">
                  <c:v>96.5</c:v>
                </c:pt>
                <c:pt idx="15">
                  <c:v>81.5</c:v>
                </c:pt>
                <c:pt idx="16">
                  <c:v>139.5</c:v>
                </c:pt>
                <c:pt idx="17">
                  <c:v>200</c:v>
                </c:pt>
                <c:pt idx="18">
                  <c:v>200</c:v>
                </c:pt>
                <c:pt idx="19">
                  <c:v>200</c:v>
                </c:pt>
                <c:pt idx="20">
                  <c:v>200</c:v>
                </c:pt>
                <c:pt idx="21">
                  <c:v>221.12899999999999</c:v>
                </c:pt>
                <c:pt idx="22">
                  <c:v>374.83699999999999</c:v>
                </c:pt>
                <c:pt idx="23">
                  <c:v>417</c:v>
                </c:pt>
                <c:pt idx="24">
                  <c:v>334.83699999999999</c:v>
                </c:pt>
                <c:pt idx="25">
                  <c:v>335</c:v>
                </c:pt>
                <c:pt idx="26">
                  <c:v>335</c:v>
                </c:pt>
                <c:pt idx="27">
                  <c:v>335</c:v>
                </c:pt>
                <c:pt idx="28">
                  <c:v>335</c:v>
                </c:pt>
                <c:pt idx="29">
                  <c:v>292.83699999999999</c:v>
                </c:pt>
                <c:pt idx="30">
                  <c:v>293</c:v>
                </c:pt>
                <c:pt idx="31">
                  <c:v>293</c:v>
                </c:pt>
                <c:pt idx="32">
                  <c:v>293</c:v>
                </c:pt>
                <c:pt idx="33">
                  <c:v>293</c:v>
                </c:pt>
                <c:pt idx="34">
                  <c:v>250.83699999999999</c:v>
                </c:pt>
                <c:pt idx="35">
                  <c:v>207.149</c:v>
                </c:pt>
                <c:pt idx="36">
                  <c:v>178.75</c:v>
                </c:pt>
                <c:pt idx="37">
                  <c:v>178.75</c:v>
                </c:pt>
                <c:pt idx="38">
                  <c:v>178.75</c:v>
                </c:pt>
                <c:pt idx="39">
                  <c:v>178.75</c:v>
                </c:pt>
                <c:pt idx="40">
                  <c:v>178.75</c:v>
                </c:pt>
                <c:pt idx="41">
                  <c:v>165.72900000000001</c:v>
                </c:pt>
                <c:pt idx="42">
                  <c:v>190.72900000000001</c:v>
                </c:pt>
                <c:pt idx="43">
                  <c:v>218.75</c:v>
                </c:pt>
                <c:pt idx="44">
                  <c:v>218.75</c:v>
                </c:pt>
                <c:pt idx="45">
                  <c:v>231.822</c:v>
                </c:pt>
                <c:pt idx="46">
                  <c:v>335</c:v>
                </c:pt>
                <c:pt idx="47">
                  <c:v>334.83699999999999</c:v>
                </c:pt>
                <c:pt idx="48">
                  <c:v>335</c:v>
                </c:pt>
                <c:pt idx="49">
                  <c:v>335</c:v>
                </c:pt>
                <c:pt idx="50">
                  <c:v>335</c:v>
                </c:pt>
                <c:pt idx="51">
                  <c:v>335</c:v>
                </c:pt>
                <c:pt idx="52">
                  <c:v>335</c:v>
                </c:pt>
                <c:pt idx="53">
                  <c:v>335</c:v>
                </c:pt>
                <c:pt idx="54">
                  <c:v>292.83699999999999</c:v>
                </c:pt>
                <c:pt idx="55">
                  <c:v>293</c:v>
                </c:pt>
                <c:pt idx="56">
                  <c:v>293</c:v>
                </c:pt>
                <c:pt idx="57">
                  <c:v>293</c:v>
                </c:pt>
                <c:pt idx="58">
                  <c:v>250.83699999999999</c:v>
                </c:pt>
                <c:pt idx="59">
                  <c:v>187.61199999999999</c:v>
                </c:pt>
                <c:pt idx="60">
                  <c:v>146.97900000000001</c:v>
                </c:pt>
                <c:pt idx="61">
                  <c:v>133.958</c:v>
                </c:pt>
                <c:pt idx="62">
                  <c:v>146.97900000000001</c:v>
                </c:pt>
                <c:pt idx="63">
                  <c:v>160</c:v>
                </c:pt>
                <c:pt idx="64">
                  <c:v>0</c:v>
                </c:pt>
                <c:pt idx="65">
                  <c:v>0</c:v>
                </c:pt>
                <c:pt idx="66">
                  <c:v>0</c:v>
                </c:pt>
                <c:pt idx="67">
                  <c:v>160</c:v>
                </c:pt>
                <c:pt idx="68">
                  <c:v>107.917</c:v>
                </c:pt>
                <c:pt idx="69">
                  <c:v>162.51400000000001</c:v>
                </c:pt>
                <c:pt idx="70">
                  <c:v>250.83699999999999</c:v>
                </c:pt>
                <c:pt idx="71">
                  <c:v>292.83699999999999</c:v>
                </c:pt>
                <c:pt idx="72">
                  <c:v>293</c:v>
                </c:pt>
                <c:pt idx="73">
                  <c:v>293</c:v>
                </c:pt>
                <c:pt idx="74">
                  <c:v>293</c:v>
                </c:pt>
                <c:pt idx="75">
                  <c:v>293</c:v>
                </c:pt>
                <c:pt idx="76">
                  <c:v>293</c:v>
                </c:pt>
                <c:pt idx="77">
                  <c:v>293</c:v>
                </c:pt>
                <c:pt idx="78">
                  <c:v>293</c:v>
                </c:pt>
                <c:pt idx="79">
                  <c:v>293</c:v>
                </c:pt>
                <c:pt idx="80">
                  <c:v>291.31299999999999</c:v>
                </c:pt>
                <c:pt idx="81">
                  <c:v>293</c:v>
                </c:pt>
                <c:pt idx="82">
                  <c:v>206.774</c:v>
                </c:pt>
                <c:pt idx="83">
                  <c:v>133.958</c:v>
                </c:pt>
                <c:pt idx="84">
                  <c:v>146.97900000000001</c:v>
                </c:pt>
                <c:pt idx="85">
                  <c:v>101.75</c:v>
                </c:pt>
                <c:pt idx="86">
                  <c:v>30.228999999999999</c:v>
                </c:pt>
                <c:pt idx="87">
                  <c:v>43.25</c:v>
                </c:pt>
                <c:pt idx="88">
                  <c:v>160</c:v>
                </c:pt>
                <c:pt idx="89">
                  <c:v>180.863</c:v>
                </c:pt>
                <c:pt idx="90">
                  <c:v>200</c:v>
                </c:pt>
                <c:pt idx="91">
                  <c:v>200</c:v>
                </c:pt>
                <c:pt idx="92">
                  <c:v>204.36500000000001</c:v>
                </c:pt>
                <c:pt idx="93">
                  <c:v>246.98599999999999</c:v>
                </c:pt>
                <c:pt idx="94">
                  <c:v>292.83699999999999</c:v>
                </c:pt>
                <c:pt idx="95">
                  <c:v>335</c:v>
                </c:pt>
                <c:pt idx="96">
                  <c:v>335</c:v>
                </c:pt>
                <c:pt idx="97">
                  <c:v>335</c:v>
                </c:pt>
                <c:pt idx="98">
                  <c:v>335</c:v>
                </c:pt>
                <c:pt idx="99">
                  <c:v>335</c:v>
                </c:pt>
                <c:pt idx="100">
                  <c:v>335</c:v>
                </c:pt>
                <c:pt idx="101">
                  <c:v>335</c:v>
                </c:pt>
                <c:pt idx="102">
                  <c:v>292.83699999999999</c:v>
                </c:pt>
                <c:pt idx="103">
                  <c:v>293</c:v>
                </c:pt>
                <c:pt idx="104">
                  <c:v>293</c:v>
                </c:pt>
                <c:pt idx="105">
                  <c:v>293</c:v>
                </c:pt>
                <c:pt idx="106">
                  <c:v>250.83699999999999</c:v>
                </c:pt>
                <c:pt idx="107">
                  <c:v>170.929</c:v>
                </c:pt>
                <c:pt idx="108">
                  <c:v>133.958</c:v>
                </c:pt>
                <c:pt idx="109">
                  <c:v>146.97900000000001</c:v>
                </c:pt>
                <c:pt idx="110">
                  <c:v>160</c:v>
                </c:pt>
                <c:pt idx="111">
                  <c:v>43.25</c:v>
                </c:pt>
                <c:pt idx="112">
                  <c:v>101.5</c:v>
                </c:pt>
                <c:pt idx="113">
                  <c:v>160</c:v>
                </c:pt>
                <c:pt idx="114">
                  <c:v>160</c:v>
                </c:pt>
                <c:pt idx="115">
                  <c:v>135.958</c:v>
                </c:pt>
                <c:pt idx="116">
                  <c:v>201.958</c:v>
                </c:pt>
                <c:pt idx="117">
                  <c:v>223.78700000000001</c:v>
                </c:pt>
                <c:pt idx="118">
                  <c:v>293</c:v>
                </c:pt>
                <c:pt idx="119">
                  <c:v>292.83699999999999</c:v>
                </c:pt>
                <c:pt idx="120">
                  <c:v>293</c:v>
                </c:pt>
                <c:pt idx="121">
                  <c:v>293</c:v>
                </c:pt>
                <c:pt idx="122">
                  <c:v>292.51</c:v>
                </c:pt>
                <c:pt idx="123">
                  <c:v>419</c:v>
                </c:pt>
                <c:pt idx="124">
                  <c:v>459</c:v>
                </c:pt>
                <c:pt idx="125">
                  <c:v>419</c:v>
                </c:pt>
                <c:pt idx="126">
                  <c:v>419</c:v>
                </c:pt>
                <c:pt idx="127">
                  <c:v>292.673</c:v>
                </c:pt>
                <c:pt idx="128">
                  <c:v>293</c:v>
                </c:pt>
                <c:pt idx="129">
                  <c:v>333</c:v>
                </c:pt>
                <c:pt idx="130">
                  <c:v>333</c:v>
                </c:pt>
                <c:pt idx="131">
                  <c:v>247.673</c:v>
                </c:pt>
                <c:pt idx="132">
                  <c:v>249</c:v>
                </c:pt>
                <c:pt idx="133">
                  <c:v>218.75</c:v>
                </c:pt>
                <c:pt idx="134">
                  <c:v>206</c:v>
                </c:pt>
                <c:pt idx="135">
                  <c:v>218.75</c:v>
                </c:pt>
                <c:pt idx="136">
                  <c:v>249</c:v>
                </c:pt>
                <c:pt idx="137">
                  <c:v>249</c:v>
                </c:pt>
                <c:pt idx="138">
                  <c:v>248.83699999999999</c:v>
                </c:pt>
                <c:pt idx="139">
                  <c:v>290.673</c:v>
                </c:pt>
                <c:pt idx="140">
                  <c:v>375</c:v>
                </c:pt>
                <c:pt idx="141">
                  <c:v>374.673</c:v>
                </c:pt>
                <c:pt idx="142">
                  <c:v>459</c:v>
                </c:pt>
                <c:pt idx="143">
                  <c:v>459</c:v>
                </c:pt>
                <c:pt idx="144">
                  <c:v>419</c:v>
                </c:pt>
                <c:pt idx="145">
                  <c:v>419</c:v>
                </c:pt>
                <c:pt idx="146">
                  <c:v>419</c:v>
                </c:pt>
                <c:pt idx="147">
                  <c:v>419</c:v>
                </c:pt>
                <c:pt idx="148">
                  <c:v>419</c:v>
                </c:pt>
                <c:pt idx="149">
                  <c:v>419</c:v>
                </c:pt>
                <c:pt idx="150">
                  <c:v>419</c:v>
                </c:pt>
                <c:pt idx="151">
                  <c:v>334.673</c:v>
                </c:pt>
                <c:pt idx="152">
                  <c:v>335</c:v>
                </c:pt>
                <c:pt idx="153">
                  <c:v>250.83699999999999</c:v>
                </c:pt>
                <c:pt idx="154">
                  <c:v>209</c:v>
                </c:pt>
                <c:pt idx="155">
                  <c:v>207.31299999999999</c:v>
                </c:pt>
                <c:pt idx="156">
                  <c:v>166.26400000000001</c:v>
                </c:pt>
                <c:pt idx="157">
                  <c:v>160</c:v>
                </c:pt>
                <c:pt idx="158">
                  <c:v>160</c:v>
                </c:pt>
                <c:pt idx="159">
                  <c:v>160</c:v>
                </c:pt>
                <c:pt idx="160">
                  <c:v>160</c:v>
                </c:pt>
                <c:pt idx="161">
                  <c:v>146.97900000000001</c:v>
                </c:pt>
                <c:pt idx="162">
                  <c:v>146.97900000000001</c:v>
                </c:pt>
                <c:pt idx="163">
                  <c:v>192</c:v>
                </c:pt>
                <c:pt idx="164">
                  <c:v>200</c:v>
                </c:pt>
                <c:pt idx="165">
                  <c:v>204.577</c:v>
                </c:pt>
                <c:pt idx="166">
                  <c:v>208.51</c:v>
                </c:pt>
                <c:pt idx="167">
                  <c:v>334.673</c:v>
                </c:pt>
              </c:numCache>
            </c:numRef>
          </c:val>
          <c:extLst>
            <c:ext xmlns:c16="http://schemas.microsoft.com/office/drawing/2014/chart" uri="{C3380CC4-5D6E-409C-BE32-E72D297353CC}">
              <c16:uniqueId val="{00000000-CC9D-4507-9050-796B890560B9}"/>
            </c:ext>
          </c:extLst>
        </c:ser>
        <c:ser>
          <c:idx val="2"/>
          <c:order val="1"/>
          <c:tx>
            <c:strRef>
              <c:f>Fig_Pen1_With!$H$1</c:f>
              <c:strCache>
                <c:ptCount val="1"/>
                <c:pt idx="0">
                  <c:v>RgU (Ngas CT)</c:v>
                </c:pt>
              </c:strCache>
            </c:strRef>
          </c:tx>
          <c:spPr>
            <a:solidFill>
              <a:schemeClr val="accent2"/>
            </a:solidFill>
            <a:ln>
              <a:noFill/>
            </a:ln>
            <a:effectLst/>
          </c:spPr>
          <c:cat>
            <c:numRef>
              <c:f>[1]Static!$A$2:$A$169</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Fig_Pen1_With!$H$2:$H$169</c:f>
              <c:numCache>
                <c:formatCode>General</c:formatCode>
                <c:ptCount val="168"/>
                <c:pt idx="0">
                  <c:v>294</c:v>
                </c:pt>
                <c:pt idx="1">
                  <c:v>289.26299999999998</c:v>
                </c:pt>
                <c:pt idx="2">
                  <c:v>210</c:v>
                </c:pt>
                <c:pt idx="3">
                  <c:v>210</c:v>
                </c:pt>
                <c:pt idx="4">
                  <c:v>210</c:v>
                </c:pt>
                <c:pt idx="5">
                  <c:v>289.10000000000002</c:v>
                </c:pt>
                <c:pt idx="6">
                  <c:v>294.16300000000001</c:v>
                </c:pt>
                <c:pt idx="7">
                  <c:v>375.55</c:v>
                </c:pt>
                <c:pt idx="8">
                  <c:v>378</c:v>
                </c:pt>
                <c:pt idx="9">
                  <c:v>378</c:v>
                </c:pt>
                <c:pt idx="10">
                  <c:v>417.71300000000002</c:v>
                </c:pt>
                <c:pt idx="11">
                  <c:v>511</c:v>
                </c:pt>
                <c:pt idx="12">
                  <c:v>556.19899999999996</c:v>
                </c:pt>
                <c:pt idx="13">
                  <c:v>659.31299999999999</c:v>
                </c:pt>
                <c:pt idx="14">
                  <c:v>511</c:v>
                </c:pt>
                <c:pt idx="15">
                  <c:v>511</c:v>
                </c:pt>
                <c:pt idx="16">
                  <c:v>511</c:v>
                </c:pt>
                <c:pt idx="17">
                  <c:v>538</c:v>
                </c:pt>
                <c:pt idx="18">
                  <c:v>871</c:v>
                </c:pt>
                <c:pt idx="19">
                  <c:v>711</c:v>
                </c:pt>
                <c:pt idx="20">
                  <c:v>511</c:v>
                </c:pt>
                <c:pt idx="21">
                  <c:v>480.34300000000002</c:v>
                </c:pt>
                <c:pt idx="22">
                  <c:v>294.16300000000001</c:v>
                </c:pt>
                <c:pt idx="23">
                  <c:v>294</c:v>
                </c:pt>
                <c:pt idx="24">
                  <c:v>294.16300000000001</c:v>
                </c:pt>
                <c:pt idx="25">
                  <c:v>336</c:v>
                </c:pt>
                <c:pt idx="26">
                  <c:v>336</c:v>
                </c:pt>
                <c:pt idx="27">
                  <c:v>336</c:v>
                </c:pt>
                <c:pt idx="28">
                  <c:v>336</c:v>
                </c:pt>
                <c:pt idx="29">
                  <c:v>375.55</c:v>
                </c:pt>
                <c:pt idx="30">
                  <c:v>378</c:v>
                </c:pt>
                <c:pt idx="31">
                  <c:v>378</c:v>
                </c:pt>
                <c:pt idx="32">
                  <c:v>378</c:v>
                </c:pt>
                <c:pt idx="33">
                  <c:v>378</c:v>
                </c:pt>
                <c:pt idx="34">
                  <c:v>417.55</c:v>
                </c:pt>
                <c:pt idx="35">
                  <c:v>459.55</c:v>
                </c:pt>
                <c:pt idx="36">
                  <c:v>492.25</c:v>
                </c:pt>
                <c:pt idx="37">
                  <c:v>492.25</c:v>
                </c:pt>
                <c:pt idx="38">
                  <c:v>492.25</c:v>
                </c:pt>
                <c:pt idx="39">
                  <c:v>492.25</c:v>
                </c:pt>
                <c:pt idx="40">
                  <c:v>492.25</c:v>
                </c:pt>
                <c:pt idx="41">
                  <c:v>408.25</c:v>
                </c:pt>
                <c:pt idx="42">
                  <c:v>492.25</c:v>
                </c:pt>
                <c:pt idx="43">
                  <c:v>492.25</c:v>
                </c:pt>
                <c:pt idx="44">
                  <c:v>492.25</c:v>
                </c:pt>
                <c:pt idx="45">
                  <c:v>454.65</c:v>
                </c:pt>
                <c:pt idx="46">
                  <c:v>336</c:v>
                </c:pt>
                <c:pt idx="47">
                  <c:v>294.16300000000001</c:v>
                </c:pt>
                <c:pt idx="48">
                  <c:v>336</c:v>
                </c:pt>
                <c:pt idx="49">
                  <c:v>336</c:v>
                </c:pt>
                <c:pt idx="50">
                  <c:v>336</c:v>
                </c:pt>
                <c:pt idx="51">
                  <c:v>336</c:v>
                </c:pt>
                <c:pt idx="52">
                  <c:v>336</c:v>
                </c:pt>
                <c:pt idx="53">
                  <c:v>336</c:v>
                </c:pt>
                <c:pt idx="54">
                  <c:v>375.55</c:v>
                </c:pt>
                <c:pt idx="55">
                  <c:v>378</c:v>
                </c:pt>
                <c:pt idx="56">
                  <c:v>378</c:v>
                </c:pt>
                <c:pt idx="57">
                  <c:v>378</c:v>
                </c:pt>
                <c:pt idx="58">
                  <c:v>417.55</c:v>
                </c:pt>
                <c:pt idx="59">
                  <c:v>479.08699999999999</c:v>
                </c:pt>
                <c:pt idx="60">
                  <c:v>511</c:v>
                </c:pt>
                <c:pt idx="61">
                  <c:v>511</c:v>
                </c:pt>
                <c:pt idx="62">
                  <c:v>511</c:v>
                </c:pt>
                <c:pt idx="63">
                  <c:v>511</c:v>
                </c:pt>
                <c:pt idx="64">
                  <c:v>511</c:v>
                </c:pt>
                <c:pt idx="65">
                  <c:v>469</c:v>
                </c:pt>
                <c:pt idx="66">
                  <c:v>511</c:v>
                </c:pt>
                <c:pt idx="67">
                  <c:v>511</c:v>
                </c:pt>
                <c:pt idx="68">
                  <c:v>511</c:v>
                </c:pt>
                <c:pt idx="69">
                  <c:v>504.185</c:v>
                </c:pt>
                <c:pt idx="70">
                  <c:v>417.55</c:v>
                </c:pt>
                <c:pt idx="71">
                  <c:v>375.55</c:v>
                </c:pt>
                <c:pt idx="72">
                  <c:v>378</c:v>
                </c:pt>
                <c:pt idx="73">
                  <c:v>378</c:v>
                </c:pt>
                <c:pt idx="74">
                  <c:v>378</c:v>
                </c:pt>
                <c:pt idx="75">
                  <c:v>378</c:v>
                </c:pt>
                <c:pt idx="76">
                  <c:v>378</c:v>
                </c:pt>
                <c:pt idx="77">
                  <c:v>378</c:v>
                </c:pt>
                <c:pt idx="78">
                  <c:v>378</c:v>
                </c:pt>
                <c:pt idx="79">
                  <c:v>378</c:v>
                </c:pt>
                <c:pt idx="80">
                  <c:v>378</c:v>
                </c:pt>
                <c:pt idx="81">
                  <c:v>378</c:v>
                </c:pt>
                <c:pt idx="82">
                  <c:v>458.99900000000002</c:v>
                </c:pt>
                <c:pt idx="83">
                  <c:v>511</c:v>
                </c:pt>
                <c:pt idx="84">
                  <c:v>511</c:v>
                </c:pt>
                <c:pt idx="85">
                  <c:v>511</c:v>
                </c:pt>
                <c:pt idx="86">
                  <c:v>511</c:v>
                </c:pt>
                <c:pt idx="87">
                  <c:v>511</c:v>
                </c:pt>
                <c:pt idx="88">
                  <c:v>511</c:v>
                </c:pt>
                <c:pt idx="89">
                  <c:v>511</c:v>
                </c:pt>
                <c:pt idx="90">
                  <c:v>511</c:v>
                </c:pt>
                <c:pt idx="91">
                  <c:v>511</c:v>
                </c:pt>
                <c:pt idx="92">
                  <c:v>506.63499999999999</c:v>
                </c:pt>
                <c:pt idx="93">
                  <c:v>457.1</c:v>
                </c:pt>
                <c:pt idx="94">
                  <c:v>375.55</c:v>
                </c:pt>
                <c:pt idx="95">
                  <c:v>336</c:v>
                </c:pt>
                <c:pt idx="96">
                  <c:v>336</c:v>
                </c:pt>
                <c:pt idx="97">
                  <c:v>336</c:v>
                </c:pt>
                <c:pt idx="98">
                  <c:v>336</c:v>
                </c:pt>
                <c:pt idx="99">
                  <c:v>336</c:v>
                </c:pt>
                <c:pt idx="100">
                  <c:v>336</c:v>
                </c:pt>
                <c:pt idx="101">
                  <c:v>336</c:v>
                </c:pt>
                <c:pt idx="102">
                  <c:v>375.55</c:v>
                </c:pt>
                <c:pt idx="103">
                  <c:v>378</c:v>
                </c:pt>
                <c:pt idx="104">
                  <c:v>378</c:v>
                </c:pt>
                <c:pt idx="105">
                  <c:v>378</c:v>
                </c:pt>
                <c:pt idx="106">
                  <c:v>417.55</c:v>
                </c:pt>
                <c:pt idx="107">
                  <c:v>482.74900000000002</c:v>
                </c:pt>
                <c:pt idx="108">
                  <c:v>511</c:v>
                </c:pt>
                <c:pt idx="109">
                  <c:v>511</c:v>
                </c:pt>
                <c:pt idx="110">
                  <c:v>511</c:v>
                </c:pt>
                <c:pt idx="111">
                  <c:v>511</c:v>
                </c:pt>
                <c:pt idx="112">
                  <c:v>511</c:v>
                </c:pt>
                <c:pt idx="113">
                  <c:v>511</c:v>
                </c:pt>
                <c:pt idx="114">
                  <c:v>511</c:v>
                </c:pt>
                <c:pt idx="115">
                  <c:v>509</c:v>
                </c:pt>
                <c:pt idx="116">
                  <c:v>509</c:v>
                </c:pt>
                <c:pt idx="117">
                  <c:v>480.29899999999998</c:v>
                </c:pt>
                <c:pt idx="118">
                  <c:v>378</c:v>
                </c:pt>
                <c:pt idx="119">
                  <c:v>333.55</c:v>
                </c:pt>
                <c:pt idx="120">
                  <c:v>378</c:v>
                </c:pt>
                <c:pt idx="121">
                  <c:v>378</c:v>
                </c:pt>
                <c:pt idx="122">
                  <c:v>370.65</c:v>
                </c:pt>
                <c:pt idx="123">
                  <c:v>252</c:v>
                </c:pt>
                <c:pt idx="124">
                  <c:v>252</c:v>
                </c:pt>
                <c:pt idx="125">
                  <c:v>252</c:v>
                </c:pt>
                <c:pt idx="126">
                  <c:v>252</c:v>
                </c:pt>
                <c:pt idx="127">
                  <c:v>331.1</c:v>
                </c:pt>
                <c:pt idx="128">
                  <c:v>378</c:v>
                </c:pt>
                <c:pt idx="129">
                  <c:v>378</c:v>
                </c:pt>
                <c:pt idx="130">
                  <c:v>378</c:v>
                </c:pt>
                <c:pt idx="131">
                  <c:v>417.71300000000002</c:v>
                </c:pt>
                <c:pt idx="132">
                  <c:v>473.48</c:v>
                </c:pt>
                <c:pt idx="133">
                  <c:v>505.32</c:v>
                </c:pt>
                <c:pt idx="134">
                  <c:v>605</c:v>
                </c:pt>
                <c:pt idx="135">
                  <c:v>550.25</c:v>
                </c:pt>
                <c:pt idx="136">
                  <c:v>520</c:v>
                </c:pt>
                <c:pt idx="137">
                  <c:v>520</c:v>
                </c:pt>
                <c:pt idx="138">
                  <c:v>459.55</c:v>
                </c:pt>
                <c:pt idx="139">
                  <c:v>415.1</c:v>
                </c:pt>
                <c:pt idx="140">
                  <c:v>336</c:v>
                </c:pt>
                <c:pt idx="141">
                  <c:v>291.71300000000002</c:v>
                </c:pt>
                <c:pt idx="142">
                  <c:v>252</c:v>
                </c:pt>
                <c:pt idx="143">
                  <c:v>252</c:v>
                </c:pt>
                <c:pt idx="144">
                  <c:v>252</c:v>
                </c:pt>
                <c:pt idx="145">
                  <c:v>252</c:v>
                </c:pt>
                <c:pt idx="146">
                  <c:v>252</c:v>
                </c:pt>
                <c:pt idx="147">
                  <c:v>252</c:v>
                </c:pt>
                <c:pt idx="148">
                  <c:v>252</c:v>
                </c:pt>
                <c:pt idx="149">
                  <c:v>252</c:v>
                </c:pt>
                <c:pt idx="150">
                  <c:v>252</c:v>
                </c:pt>
                <c:pt idx="151">
                  <c:v>291.71300000000002</c:v>
                </c:pt>
                <c:pt idx="152">
                  <c:v>336</c:v>
                </c:pt>
                <c:pt idx="153">
                  <c:v>336.16300000000001</c:v>
                </c:pt>
                <c:pt idx="154">
                  <c:v>420</c:v>
                </c:pt>
                <c:pt idx="155">
                  <c:v>462</c:v>
                </c:pt>
                <c:pt idx="156">
                  <c:v>504.73599999999999</c:v>
                </c:pt>
                <c:pt idx="157">
                  <c:v>511</c:v>
                </c:pt>
                <c:pt idx="158">
                  <c:v>511</c:v>
                </c:pt>
                <c:pt idx="159">
                  <c:v>511</c:v>
                </c:pt>
                <c:pt idx="160">
                  <c:v>511</c:v>
                </c:pt>
                <c:pt idx="161">
                  <c:v>511</c:v>
                </c:pt>
                <c:pt idx="162">
                  <c:v>511</c:v>
                </c:pt>
                <c:pt idx="163">
                  <c:v>511</c:v>
                </c:pt>
                <c:pt idx="164">
                  <c:v>511</c:v>
                </c:pt>
                <c:pt idx="165">
                  <c:v>504.73599999999999</c:v>
                </c:pt>
                <c:pt idx="166">
                  <c:v>415.26299999999998</c:v>
                </c:pt>
                <c:pt idx="167">
                  <c:v>291.71300000000002</c:v>
                </c:pt>
              </c:numCache>
            </c:numRef>
          </c:val>
          <c:extLst>
            <c:ext xmlns:c16="http://schemas.microsoft.com/office/drawing/2014/chart" uri="{C3380CC4-5D6E-409C-BE32-E72D297353CC}">
              <c16:uniqueId val="{00000001-CC9D-4507-9050-796B890560B9}"/>
            </c:ext>
          </c:extLst>
        </c:ser>
        <c:ser>
          <c:idx val="4"/>
          <c:order val="2"/>
          <c:tx>
            <c:strRef>
              <c:f>Fig_Pen1_With!$I$1</c:f>
              <c:strCache>
                <c:ptCount val="1"/>
                <c:pt idx="0">
                  <c:v>RgU (PSH Gen)</c:v>
                </c:pt>
              </c:strCache>
            </c:strRef>
          </c:tx>
          <c:spPr>
            <a:solidFill>
              <a:schemeClr val="accent5"/>
            </a:solidFill>
            <a:ln w="25400">
              <a:noFill/>
            </a:ln>
            <a:effectLst/>
          </c:spPr>
          <c:cat>
            <c:numRef>
              <c:f>[1]Static!$A$2:$A$169</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Fig_Pen1_With!$I$2:$I$169</c:f>
              <c:numCache>
                <c:formatCode>General</c:formatCode>
                <c:ptCount val="168"/>
                <c:pt idx="0">
                  <c:v>0</c:v>
                </c:pt>
                <c:pt idx="1">
                  <c:v>0</c:v>
                </c:pt>
                <c:pt idx="2">
                  <c:v>0</c:v>
                </c:pt>
                <c:pt idx="3">
                  <c:v>0</c:v>
                </c:pt>
                <c:pt idx="4">
                  <c:v>0</c:v>
                </c:pt>
                <c:pt idx="5">
                  <c:v>0</c:v>
                </c:pt>
                <c:pt idx="6">
                  <c:v>0</c:v>
                </c:pt>
                <c:pt idx="7">
                  <c:v>0</c:v>
                </c:pt>
                <c:pt idx="8">
                  <c:v>0</c:v>
                </c:pt>
                <c:pt idx="9">
                  <c:v>113.021</c:v>
                </c:pt>
                <c:pt idx="10">
                  <c:v>0</c:v>
                </c:pt>
                <c:pt idx="11">
                  <c:v>360</c:v>
                </c:pt>
                <c:pt idx="12">
                  <c:v>100</c:v>
                </c:pt>
                <c:pt idx="13">
                  <c:v>75</c:v>
                </c:pt>
                <c:pt idx="14">
                  <c:v>13.5</c:v>
                </c:pt>
                <c:pt idx="15">
                  <c:v>58</c:v>
                </c:pt>
                <c:pt idx="16">
                  <c:v>0</c:v>
                </c:pt>
                <c:pt idx="17">
                  <c:v>0</c:v>
                </c:pt>
                <c:pt idx="18">
                  <c:v>75</c:v>
                </c:pt>
                <c:pt idx="19">
                  <c:v>100</c:v>
                </c:pt>
                <c:pt idx="20">
                  <c:v>50</c:v>
                </c:pt>
                <c:pt idx="21">
                  <c:v>0</c:v>
                </c:pt>
                <c:pt idx="22">
                  <c:v>360</c:v>
                </c:pt>
                <c:pt idx="23">
                  <c:v>213.02099999999999</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100</c:v>
                </c:pt>
                <c:pt idx="38">
                  <c:v>25</c:v>
                </c:pt>
                <c:pt idx="39">
                  <c:v>100</c:v>
                </c:pt>
                <c:pt idx="40">
                  <c:v>100</c:v>
                </c:pt>
                <c:pt idx="41">
                  <c:v>87.5</c:v>
                </c:pt>
                <c:pt idx="42">
                  <c:v>88.021000000000001</c:v>
                </c:pt>
                <c:pt idx="43">
                  <c:v>25</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13.021000000000001</c:v>
                </c:pt>
                <c:pt idx="61">
                  <c:v>350</c:v>
                </c:pt>
                <c:pt idx="62">
                  <c:v>187.5</c:v>
                </c:pt>
                <c:pt idx="63">
                  <c:v>400</c:v>
                </c:pt>
                <c:pt idx="64">
                  <c:v>400</c:v>
                </c:pt>
                <c:pt idx="65">
                  <c:v>110</c:v>
                </c:pt>
                <c:pt idx="66">
                  <c:v>400</c:v>
                </c:pt>
                <c:pt idx="67">
                  <c:v>300</c:v>
                </c:pt>
                <c:pt idx="68">
                  <c:v>176.56299999999999</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100.521</c:v>
                </c:pt>
                <c:pt idx="84">
                  <c:v>63.021000000000001</c:v>
                </c:pt>
                <c:pt idx="85">
                  <c:v>400</c:v>
                </c:pt>
                <c:pt idx="86">
                  <c:v>213.02099999999999</c:v>
                </c:pt>
                <c:pt idx="87">
                  <c:v>100</c:v>
                </c:pt>
                <c:pt idx="88">
                  <c:v>475</c:v>
                </c:pt>
                <c:pt idx="89">
                  <c:v>378.61700000000002</c:v>
                </c:pt>
                <c:pt idx="90">
                  <c:v>0</c:v>
                </c:pt>
                <c:pt idx="91">
                  <c:v>87.5</c:v>
                </c:pt>
                <c:pt idx="92">
                  <c:v>100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13.021000000000001</c:v>
                </c:pt>
                <c:pt idx="108">
                  <c:v>350</c:v>
                </c:pt>
                <c:pt idx="109">
                  <c:v>162.5</c:v>
                </c:pt>
                <c:pt idx="110">
                  <c:v>500</c:v>
                </c:pt>
                <c:pt idx="111">
                  <c:v>400</c:v>
                </c:pt>
                <c:pt idx="112">
                  <c:v>200</c:v>
                </c:pt>
                <c:pt idx="113">
                  <c:v>500</c:v>
                </c:pt>
                <c:pt idx="114">
                  <c:v>300</c:v>
                </c:pt>
                <c:pt idx="115">
                  <c:v>125.521</c:v>
                </c:pt>
                <c:pt idx="116">
                  <c:v>125.521</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126.042</c:v>
                </c:pt>
                <c:pt idx="131">
                  <c:v>0</c:v>
                </c:pt>
                <c:pt idx="132">
                  <c:v>448.52</c:v>
                </c:pt>
                <c:pt idx="133">
                  <c:v>75</c:v>
                </c:pt>
                <c:pt idx="134">
                  <c:v>92</c:v>
                </c:pt>
                <c:pt idx="135">
                  <c:v>360</c:v>
                </c:pt>
                <c:pt idx="136">
                  <c:v>200</c:v>
                </c:pt>
                <c:pt idx="137">
                  <c:v>100</c:v>
                </c:pt>
                <c:pt idx="138">
                  <c:v>360</c:v>
                </c:pt>
                <c:pt idx="139">
                  <c:v>100</c:v>
                </c:pt>
                <c:pt idx="140">
                  <c:v>0</c:v>
                </c:pt>
                <c:pt idx="141">
                  <c:v>360</c:v>
                </c:pt>
                <c:pt idx="142">
                  <c:v>300</c:v>
                </c:pt>
                <c:pt idx="143">
                  <c:v>87.5</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75</c:v>
                </c:pt>
                <c:pt idx="158">
                  <c:v>100</c:v>
                </c:pt>
                <c:pt idx="159">
                  <c:v>25</c:v>
                </c:pt>
                <c:pt idx="160">
                  <c:v>100</c:v>
                </c:pt>
                <c:pt idx="161">
                  <c:v>187.5</c:v>
                </c:pt>
                <c:pt idx="162">
                  <c:v>88.021000000000001</c:v>
                </c:pt>
                <c:pt idx="163">
                  <c:v>68</c:v>
                </c:pt>
                <c:pt idx="164">
                  <c:v>25</c:v>
                </c:pt>
                <c:pt idx="165">
                  <c:v>0</c:v>
                </c:pt>
                <c:pt idx="166">
                  <c:v>0</c:v>
                </c:pt>
                <c:pt idx="167">
                  <c:v>0</c:v>
                </c:pt>
              </c:numCache>
            </c:numRef>
          </c:val>
          <c:extLst>
            <c:ext xmlns:c16="http://schemas.microsoft.com/office/drawing/2014/chart" uri="{C3380CC4-5D6E-409C-BE32-E72D297353CC}">
              <c16:uniqueId val="{00000002-CC9D-4507-9050-796B890560B9}"/>
            </c:ext>
          </c:extLst>
        </c:ser>
        <c:dLbls>
          <c:showLegendKey val="0"/>
          <c:showVal val="0"/>
          <c:showCatName val="0"/>
          <c:showSerName val="0"/>
          <c:showPercent val="0"/>
          <c:showBubbleSize val="0"/>
        </c:dLbls>
        <c:axId val="1596839472"/>
        <c:axId val="1596843216"/>
        <c:extLst/>
      </c:areaChart>
      <c:catAx>
        <c:axId val="1596839472"/>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Time (Hour)</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596843216"/>
        <c:crosses val="autoZero"/>
        <c:auto val="1"/>
        <c:lblAlgn val="ctr"/>
        <c:lblOffset val="100"/>
        <c:tickMarkSkip val="7"/>
        <c:noMultiLvlLbl val="0"/>
      </c:catAx>
      <c:valAx>
        <c:axId val="1596843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Reserve MW</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596839472"/>
        <c:crosses val="autoZero"/>
        <c:crossBetween val="midCat"/>
      </c:valAx>
      <c:spPr>
        <a:noFill/>
        <a:ln>
          <a:solidFill>
            <a:schemeClr val="tx1"/>
          </a:solidFill>
        </a:ln>
        <a:effectLst/>
      </c:spPr>
    </c:plotArea>
    <c:legend>
      <c:legendPos val="b"/>
      <c:layout>
        <c:manualLayout>
          <c:xMode val="edge"/>
          <c:yMode val="edge"/>
          <c:x val="7.3769705986342235E-2"/>
          <c:y val="0.8625458802196776"/>
          <c:w val="0.89332372161495577"/>
          <c:h val="7.5549334664167481E-2"/>
        </c:manualLayout>
      </c:layout>
      <c:overlay val="0"/>
      <c:spPr>
        <a:noFill/>
        <a:ln>
          <a:solidFill>
            <a:schemeClr val="tx1"/>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zero"/>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a:t>Total Upward Reserve</a:t>
            </a:r>
          </a:p>
        </c:rich>
      </c:tx>
      <c:layout>
        <c:manualLayout>
          <c:xMode val="edge"/>
          <c:yMode val="edge"/>
          <c:x val="0.3102650014945012"/>
          <c:y val="5.714287856875836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areaChart>
        <c:grouping val="stacked"/>
        <c:varyColors val="0"/>
        <c:ser>
          <c:idx val="4"/>
          <c:order val="0"/>
          <c:tx>
            <c:strRef>
              <c:f>Fig_Pen1_With!$M$1</c:f>
              <c:strCache>
                <c:ptCount val="1"/>
                <c:pt idx="0">
                  <c:v>TotU (PSH Gen)</c:v>
                </c:pt>
              </c:strCache>
            </c:strRef>
          </c:tx>
          <c:spPr>
            <a:solidFill>
              <a:schemeClr val="accent5"/>
            </a:solidFill>
            <a:ln w="25400">
              <a:noFill/>
            </a:ln>
            <a:effectLst/>
          </c:spPr>
          <c:cat>
            <c:numRef>
              <c:f>[1]Static!$A$2:$A$169</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Fig_Pen1_With!$M$2:$M$169</c:f>
              <c:numCache>
                <c:formatCode>General</c:formatCode>
                <c:ptCount val="168"/>
                <c:pt idx="0">
                  <c:v>500</c:v>
                </c:pt>
                <c:pt idx="1">
                  <c:v>500</c:v>
                </c:pt>
                <c:pt idx="2">
                  <c:v>500</c:v>
                </c:pt>
                <c:pt idx="3">
                  <c:v>500</c:v>
                </c:pt>
                <c:pt idx="4">
                  <c:v>500</c:v>
                </c:pt>
                <c:pt idx="5">
                  <c:v>500</c:v>
                </c:pt>
                <c:pt idx="6">
                  <c:v>500</c:v>
                </c:pt>
                <c:pt idx="7">
                  <c:v>500</c:v>
                </c:pt>
                <c:pt idx="8">
                  <c:v>500</c:v>
                </c:pt>
                <c:pt idx="9">
                  <c:v>478.72900000000004</c:v>
                </c:pt>
                <c:pt idx="10">
                  <c:v>461</c:v>
                </c:pt>
                <c:pt idx="11">
                  <c:v>460</c:v>
                </c:pt>
                <c:pt idx="12">
                  <c:v>414.80099999999999</c:v>
                </c:pt>
                <c:pt idx="13">
                  <c:v>195.43799999999999</c:v>
                </c:pt>
                <c:pt idx="14">
                  <c:v>100</c:v>
                </c:pt>
                <c:pt idx="15">
                  <c:v>58</c:v>
                </c:pt>
                <c:pt idx="16">
                  <c:v>0</c:v>
                </c:pt>
                <c:pt idx="17">
                  <c:v>100</c:v>
                </c:pt>
                <c:pt idx="18">
                  <c:v>100</c:v>
                </c:pt>
                <c:pt idx="19">
                  <c:v>260</c:v>
                </c:pt>
                <c:pt idx="20">
                  <c:v>460</c:v>
                </c:pt>
                <c:pt idx="21">
                  <c:v>460</c:v>
                </c:pt>
                <c:pt idx="22">
                  <c:v>460</c:v>
                </c:pt>
                <c:pt idx="23">
                  <c:v>460</c:v>
                </c:pt>
                <c:pt idx="24">
                  <c:v>500</c:v>
                </c:pt>
                <c:pt idx="25">
                  <c:v>500</c:v>
                </c:pt>
                <c:pt idx="26">
                  <c:v>500</c:v>
                </c:pt>
                <c:pt idx="27">
                  <c:v>500</c:v>
                </c:pt>
                <c:pt idx="28">
                  <c:v>500</c:v>
                </c:pt>
                <c:pt idx="29">
                  <c:v>500</c:v>
                </c:pt>
                <c:pt idx="30">
                  <c:v>500</c:v>
                </c:pt>
                <c:pt idx="31">
                  <c:v>500</c:v>
                </c:pt>
                <c:pt idx="32">
                  <c:v>500</c:v>
                </c:pt>
                <c:pt idx="33">
                  <c:v>500</c:v>
                </c:pt>
                <c:pt idx="34">
                  <c:v>500</c:v>
                </c:pt>
                <c:pt idx="35">
                  <c:v>500</c:v>
                </c:pt>
                <c:pt idx="36">
                  <c:v>500</c:v>
                </c:pt>
                <c:pt idx="37">
                  <c:v>500</c:v>
                </c:pt>
                <c:pt idx="38">
                  <c:v>500</c:v>
                </c:pt>
                <c:pt idx="39">
                  <c:v>500</c:v>
                </c:pt>
                <c:pt idx="40">
                  <c:v>500</c:v>
                </c:pt>
                <c:pt idx="41">
                  <c:v>513.02099999999996</c:v>
                </c:pt>
                <c:pt idx="42">
                  <c:v>488.02100000000002</c:v>
                </c:pt>
                <c:pt idx="43">
                  <c:v>460</c:v>
                </c:pt>
                <c:pt idx="44">
                  <c:v>460</c:v>
                </c:pt>
                <c:pt idx="45">
                  <c:v>475</c:v>
                </c:pt>
                <c:pt idx="46">
                  <c:v>500</c:v>
                </c:pt>
                <c:pt idx="47">
                  <c:v>500</c:v>
                </c:pt>
                <c:pt idx="48">
                  <c:v>500</c:v>
                </c:pt>
                <c:pt idx="49">
                  <c:v>500</c:v>
                </c:pt>
                <c:pt idx="50">
                  <c:v>500</c:v>
                </c:pt>
                <c:pt idx="51">
                  <c:v>500</c:v>
                </c:pt>
                <c:pt idx="52">
                  <c:v>500</c:v>
                </c:pt>
                <c:pt idx="53">
                  <c:v>500</c:v>
                </c:pt>
                <c:pt idx="54">
                  <c:v>500</c:v>
                </c:pt>
                <c:pt idx="55">
                  <c:v>500</c:v>
                </c:pt>
                <c:pt idx="56">
                  <c:v>500</c:v>
                </c:pt>
                <c:pt idx="57">
                  <c:v>500</c:v>
                </c:pt>
                <c:pt idx="58">
                  <c:v>500</c:v>
                </c:pt>
                <c:pt idx="59">
                  <c:v>500</c:v>
                </c:pt>
                <c:pt idx="60">
                  <c:v>513.02099999999996</c:v>
                </c:pt>
                <c:pt idx="61">
                  <c:v>526.04200000000003</c:v>
                </c:pt>
                <c:pt idx="62">
                  <c:v>513.02099999999996</c:v>
                </c:pt>
                <c:pt idx="63">
                  <c:v>500</c:v>
                </c:pt>
                <c:pt idx="64">
                  <c:v>403.33199999999999</c:v>
                </c:pt>
                <c:pt idx="65">
                  <c:v>254.31299999999999</c:v>
                </c:pt>
                <c:pt idx="66">
                  <c:v>427.25</c:v>
                </c:pt>
                <c:pt idx="67">
                  <c:v>500</c:v>
                </c:pt>
                <c:pt idx="68">
                  <c:v>552.08400000000006</c:v>
                </c:pt>
                <c:pt idx="69">
                  <c:v>500</c:v>
                </c:pt>
                <c:pt idx="70">
                  <c:v>500</c:v>
                </c:pt>
                <c:pt idx="71">
                  <c:v>500</c:v>
                </c:pt>
                <c:pt idx="72">
                  <c:v>500</c:v>
                </c:pt>
                <c:pt idx="73">
                  <c:v>500</c:v>
                </c:pt>
                <c:pt idx="74">
                  <c:v>500</c:v>
                </c:pt>
                <c:pt idx="75">
                  <c:v>500</c:v>
                </c:pt>
                <c:pt idx="76">
                  <c:v>500</c:v>
                </c:pt>
                <c:pt idx="77">
                  <c:v>500</c:v>
                </c:pt>
                <c:pt idx="78">
                  <c:v>500</c:v>
                </c:pt>
                <c:pt idx="79">
                  <c:v>500</c:v>
                </c:pt>
                <c:pt idx="80">
                  <c:v>500</c:v>
                </c:pt>
                <c:pt idx="81">
                  <c:v>500</c:v>
                </c:pt>
                <c:pt idx="82">
                  <c:v>500</c:v>
                </c:pt>
                <c:pt idx="83">
                  <c:v>526.04200000000003</c:v>
                </c:pt>
                <c:pt idx="84">
                  <c:v>513.02099999999996</c:v>
                </c:pt>
                <c:pt idx="85">
                  <c:v>500</c:v>
                </c:pt>
                <c:pt idx="86">
                  <c:v>513.02099999999996</c:v>
                </c:pt>
                <c:pt idx="87">
                  <c:v>500</c:v>
                </c:pt>
                <c:pt idx="88">
                  <c:v>500</c:v>
                </c:pt>
                <c:pt idx="89">
                  <c:v>479.13800000000003</c:v>
                </c:pt>
                <c:pt idx="90">
                  <c:v>460</c:v>
                </c:pt>
                <c:pt idx="91">
                  <c:v>460</c:v>
                </c:pt>
                <c:pt idx="92">
                  <c:v>460</c:v>
                </c:pt>
                <c:pt idx="93">
                  <c:v>460</c:v>
                </c:pt>
                <c:pt idx="94">
                  <c:v>500</c:v>
                </c:pt>
                <c:pt idx="95">
                  <c:v>500</c:v>
                </c:pt>
                <c:pt idx="96">
                  <c:v>500</c:v>
                </c:pt>
                <c:pt idx="97">
                  <c:v>500</c:v>
                </c:pt>
                <c:pt idx="98">
                  <c:v>500</c:v>
                </c:pt>
                <c:pt idx="99">
                  <c:v>500</c:v>
                </c:pt>
                <c:pt idx="100">
                  <c:v>500</c:v>
                </c:pt>
                <c:pt idx="101">
                  <c:v>500</c:v>
                </c:pt>
                <c:pt idx="102">
                  <c:v>500</c:v>
                </c:pt>
                <c:pt idx="103">
                  <c:v>500</c:v>
                </c:pt>
                <c:pt idx="104">
                  <c:v>500</c:v>
                </c:pt>
                <c:pt idx="105">
                  <c:v>500</c:v>
                </c:pt>
                <c:pt idx="106">
                  <c:v>500</c:v>
                </c:pt>
                <c:pt idx="107">
                  <c:v>513.02099999999996</c:v>
                </c:pt>
                <c:pt idx="108">
                  <c:v>526.04200000000003</c:v>
                </c:pt>
                <c:pt idx="109">
                  <c:v>513.02099999999996</c:v>
                </c:pt>
                <c:pt idx="110">
                  <c:v>500</c:v>
                </c:pt>
                <c:pt idx="111">
                  <c:v>500</c:v>
                </c:pt>
                <c:pt idx="112">
                  <c:v>500</c:v>
                </c:pt>
                <c:pt idx="113">
                  <c:v>500</c:v>
                </c:pt>
                <c:pt idx="114">
                  <c:v>500</c:v>
                </c:pt>
                <c:pt idx="115">
                  <c:v>526.04200000000003</c:v>
                </c:pt>
                <c:pt idx="116">
                  <c:v>460.04200000000003</c:v>
                </c:pt>
                <c:pt idx="117">
                  <c:v>460</c:v>
                </c:pt>
                <c:pt idx="118">
                  <c:v>500</c:v>
                </c:pt>
                <c:pt idx="119">
                  <c:v>500</c:v>
                </c:pt>
                <c:pt idx="120">
                  <c:v>500</c:v>
                </c:pt>
                <c:pt idx="121">
                  <c:v>500</c:v>
                </c:pt>
                <c:pt idx="122">
                  <c:v>500</c:v>
                </c:pt>
                <c:pt idx="123">
                  <c:v>500</c:v>
                </c:pt>
                <c:pt idx="124">
                  <c:v>500</c:v>
                </c:pt>
                <c:pt idx="125">
                  <c:v>500</c:v>
                </c:pt>
                <c:pt idx="126">
                  <c:v>500</c:v>
                </c:pt>
                <c:pt idx="127">
                  <c:v>500</c:v>
                </c:pt>
                <c:pt idx="128">
                  <c:v>500</c:v>
                </c:pt>
                <c:pt idx="129">
                  <c:v>460</c:v>
                </c:pt>
                <c:pt idx="130">
                  <c:v>460</c:v>
                </c:pt>
                <c:pt idx="131">
                  <c:v>461</c:v>
                </c:pt>
                <c:pt idx="132">
                  <c:v>448.52</c:v>
                </c:pt>
                <c:pt idx="133">
                  <c:v>288.18</c:v>
                </c:pt>
                <c:pt idx="134">
                  <c:v>185</c:v>
                </c:pt>
                <c:pt idx="135">
                  <c:v>360</c:v>
                </c:pt>
                <c:pt idx="136">
                  <c:v>360</c:v>
                </c:pt>
                <c:pt idx="137">
                  <c:v>360</c:v>
                </c:pt>
                <c:pt idx="138">
                  <c:v>460</c:v>
                </c:pt>
                <c:pt idx="139">
                  <c:v>460</c:v>
                </c:pt>
                <c:pt idx="140">
                  <c:v>460</c:v>
                </c:pt>
                <c:pt idx="141">
                  <c:v>460</c:v>
                </c:pt>
                <c:pt idx="142">
                  <c:v>460</c:v>
                </c:pt>
                <c:pt idx="143">
                  <c:v>460</c:v>
                </c:pt>
                <c:pt idx="144">
                  <c:v>500</c:v>
                </c:pt>
                <c:pt idx="145">
                  <c:v>500</c:v>
                </c:pt>
                <c:pt idx="146">
                  <c:v>500</c:v>
                </c:pt>
                <c:pt idx="147">
                  <c:v>500</c:v>
                </c:pt>
                <c:pt idx="148">
                  <c:v>500</c:v>
                </c:pt>
                <c:pt idx="149">
                  <c:v>500</c:v>
                </c:pt>
                <c:pt idx="150">
                  <c:v>500</c:v>
                </c:pt>
                <c:pt idx="151">
                  <c:v>500</c:v>
                </c:pt>
                <c:pt idx="152">
                  <c:v>500</c:v>
                </c:pt>
                <c:pt idx="153">
                  <c:v>500</c:v>
                </c:pt>
                <c:pt idx="154">
                  <c:v>500</c:v>
                </c:pt>
                <c:pt idx="155">
                  <c:v>500</c:v>
                </c:pt>
                <c:pt idx="156">
                  <c:v>500</c:v>
                </c:pt>
                <c:pt idx="157">
                  <c:v>500</c:v>
                </c:pt>
                <c:pt idx="158">
                  <c:v>500</c:v>
                </c:pt>
                <c:pt idx="159">
                  <c:v>500</c:v>
                </c:pt>
                <c:pt idx="160">
                  <c:v>500</c:v>
                </c:pt>
                <c:pt idx="161">
                  <c:v>513.02099999999996</c:v>
                </c:pt>
                <c:pt idx="162">
                  <c:v>513.02099999999996</c:v>
                </c:pt>
                <c:pt idx="163">
                  <c:v>468</c:v>
                </c:pt>
                <c:pt idx="164">
                  <c:v>460</c:v>
                </c:pt>
                <c:pt idx="165">
                  <c:v>460</c:v>
                </c:pt>
                <c:pt idx="166">
                  <c:v>500</c:v>
                </c:pt>
                <c:pt idx="167">
                  <c:v>500</c:v>
                </c:pt>
              </c:numCache>
            </c:numRef>
          </c:val>
          <c:extLst>
            <c:ext xmlns:c16="http://schemas.microsoft.com/office/drawing/2014/chart" uri="{C3380CC4-5D6E-409C-BE32-E72D297353CC}">
              <c16:uniqueId val="{00000000-680A-4401-8F61-2D0943B18116}"/>
            </c:ext>
          </c:extLst>
        </c:ser>
        <c:ser>
          <c:idx val="1"/>
          <c:order val="1"/>
          <c:tx>
            <c:strRef>
              <c:f>Fig_Pen1_With!$K$1</c:f>
              <c:strCache>
                <c:ptCount val="1"/>
                <c:pt idx="0">
                  <c:v>TotU (Ngas CC)</c:v>
                </c:pt>
              </c:strCache>
            </c:strRef>
          </c:tx>
          <c:spPr>
            <a:solidFill>
              <a:schemeClr val="accent6">
                <a:lumMod val="75000"/>
              </a:schemeClr>
            </a:solidFill>
            <a:ln>
              <a:noFill/>
            </a:ln>
            <a:effectLst/>
          </c:spPr>
          <c:cat>
            <c:numRef>
              <c:f>[1]Static!$A$2:$A$169</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Fig_Pen1_With!$K$2:$K$169</c:f>
              <c:numCache>
                <c:formatCode>General</c:formatCode>
                <c:ptCount val="168"/>
                <c:pt idx="0">
                  <c:v>335</c:v>
                </c:pt>
                <c:pt idx="1">
                  <c:v>334.51</c:v>
                </c:pt>
                <c:pt idx="2">
                  <c:v>461</c:v>
                </c:pt>
                <c:pt idx="3">
                  <c:v>461</c:v>
                </c:pt>
                <c:pt idx="4">
                  <c:v>461</c:v>
                </c:pt>
                <c:pt idx="5">
                  <c:v>376.673</c:v>
                </c:pt>
                <c:pt idx="6">
                  <c:v>334.83699999999999</c:v>
                </c:pt>
                <c:pt idx="7">
                  <c:v>292.83699999999999</c:v>
                </c:pt>
                <c:pt idx="8">
                  <c:v>293</c:v>
                </c:pt>
                <c:pt idx="9">
                  <c:v>314.27100000000002</c:v>
                </c:pt>
                <c:pt idx="10">
                  <c:v>245.98599999999999</c:v>
                </c:pt>
                <c:pt idx="11">
                  <c:v>200</c:v>
                </c:pt>
                <c:pt idx="12">
                  <c:v>200</c:v>
                </c:pt>
                <c:pt idx="13">
                  <c:v>200</c:v>
                </c:pt>
                <c:pt idx="14">
                  <c:v>96.5</c:v>
                </c:pt>
                <c:pt idx="15">
                  <c:v>81.5</c:v>
                </c:pt>
                <c:pt idx="16">
                  <c:v>139.5</c:v>
                </c:pt>
                <c:pt idx="17">
                  <c:v>200</c:v>
                </c:pt>
                <c:pt idx="18">
                  <c:v>200</c:v>
                </c:pt>
                <c:pt idx="19">
                  <c:v>200</c:v>
                </c:pt>
                <c:pt idx="20">
                  <c:v>200</c:v>
                </c:pt>
                <c:pt idx="21">
                  <c:v>221.12899999999999</c:v>
                </c:pt>
                <c:pt idx="22">
                  <c:v>374.83699999999999</c:v>
                </c:pt>
                <c:pt idx="23">
                  <c:v>417</c:v>
                </c:pt>
                <c:pt idx="24">
                  <c:v>334.83699999999999</c:v>
                </c:pt>
                <c:pt idx="25">
                  <c:v>335</c:v>
                </c:pt>
                <c:pt idx="26">
                  <c:v>335</c:v>
                </c:pt>
                <c:pt idx="27">
                  <c:v>335</c:v>
                </c:pt>
                <c:pt idx="28">
                  <c:v>335</c:v>
                </c:pt>
                <c:pt idx="29">
                  <c:v>292.83699999999999</c:v>
                </c:pt>
                <c:pt idx="30">
                  <c:v>293</c:v>
                </c:pt>
                <c:pt idx="31">
                  <c:v>293</c:v>
                </c:pt>
                <c:pt idx="32">
                  <c:v>293</c:v>
                </c:pt>
                <c:pt idx="33">
                  <c:v>293</c:v>
                </c:pt>
                <c:pt idx="34">
                  <c:v>250.83699999999999</c:v>
                </c:pt>
                <c:pt idx="35">
                  <c:v>207.149</c:v>
                </c:pt>
                <c:pt idx="36">
                  <c:v>178.75</c:v>
                </c:pt>
                <c:pt idx="37">
                  <c:v>178.75</c:v>
                </c:pt>
                <c:pt idx="38">
                  <c:v>178.75</c:v>
                </c:pt>
                <c:pt idx="39">
                  <c:v>178.75</c:v>
                </c:pt>
                <c:pt idx="40">
                  <c:v>178.75</c:v>
                </c:pt>
                <c:pt idx="41">
                  <c:v>165.72900000000001</c:v>
                </c:pt>
                <c:pt idx="42">
                  <c:v>190.72900000000001</c:v>
                </c:pt>
                <c:pt idx="43">
                  <c:v>218.75</c:v>
                </c:pt>
                <c:pt idx="44">
                  <c:v>218.75</c:v>
                </c:pt>
                <c:pt idx="45">
                  <c:v>231.822</c:v>
                </c:pt>
                <c:pt idx="46">
                  <c:v>335</c:v>
                </c:pt>
                <c:pt idx="47">
                  <c:v>334.83699999999999</c:v>
                </c:pt>
                <c:pt idx="48">
                  <c:v>335</c:v>
                </c:pt>
                <c:pt idx="49">
                  <c:v>335</c:v>
                </c:pt>
                <c:pt idx="50">
                  <c:v>335</c:v>
                </c:pt>
                <c:pt idx="51">
                  <c:v>335</c:v>
                </c:pt>
                <c:pt idx="52">
                  <c:v>335</c:v>
                </c:pt>
                <c:pt idx="53">
                  <c:v>335</c:v>
                </c:pt>
                <c:pt idx="54">
                  <c:v>292.83699999999999</c:v>
                </c:pt>
                <c:pt idx="55">
                  <c:v>293</c:v>
                </c:pt>
                <c:pt idx="56">
                  <c:v>293</c:v>
                </c:pt>
                <c:pt idx="57">
                  <c:v>293</c:v>
                </c:pt>
                <c:pt idx="58">
                  <c:v>250.83699999999999</c:v>
                </c:pt>
                <c:pt idx="59">
                  <c:v>187.61199999999999</c:v>
                </c:pt>
                <c:pt idx="60">
                  <c:v>146.97900000000001</c:v>
                </c:pt>
                <c:pt idx="61">
                  <c:v>133.958</c:v>
                </c:pt>
                <c:pt idx="62">
                  <c:v>146.97900000000001</c:v>
                </c:pt>
                <c:pt idx="63">
                  <c:v>160</c:v>
                </c:pt>
                <c:pt idx="64">
                  <c:v>0</c:v>
                </c:pt>
                <c:pt idx="65">
                  <c:v>0</c:v>
                </c:pt>
                <c:pt idx="66">
                  <c:v>0</c:v>
                </c:pt>
                <c:pt idx="67">
                  <c:v>160</c:v>
                </c:pt>
                <c:pt idx="68">
                  <c:v>107.917</c:v>
                </c:pt>
                <c:pt idx="69">
                  <c:v>162.51400000000001</c:v>
                </c:pt>
                <c:pt idx="70">
                  <c:v>250.83699999999999</c:v>
                </c:pt>
                <c:pt idx="71">
                  <c:v>292.83699999999999</c:v>
                </c:pt>
                <c:pt idx="72">
                  <c:v>293</c:v>
                </c:pt>
                <c:pt idx="73">
                  <c:v>293</c:v>
                </c:pt>
                <c:pt idx="74">
                  <c:v>293</c:v>
                </c:pt>
                <c:pt idx="75">
                  <c:v>293</c:v>
                </c:pt>
                <c:pt idx="76">
                  <c:v>293</c:v>
                </c:pt>
                <c:pt idx="77">
                  <c:v>293</c:v>
                </c:pt>
                <c:pt idx="78">
                  <c:v>293</c:v>
                </c:pt>
                <c:pt idx="79">
                  <c:v>293</c:v>
                </c:pt>
                <c:pt idx="80">
                  <c:v>291.31299999999999</c:v>
                </c:pt>
                <c:pt idx="81">
                  <c:v>293</c:v>
                </c:pt>
                <c:pt idx="82">
                  <c:v>206.774</c:v>
                </c:pt>
                <c:pt idx="83">
                  <c:v>133.958</c:v>
                </c:pt>
                <c:pt idx="84">
                  <c:v>146.97900000000001</c:v>
                </c:pt>
                <c:pt idx="85">
                  <c:v>101.75</c:v>
                </c:pt>
                <c:pt idx="86">
                  <c:v>30.228999999999999</c:v>
                </c:pt>
                <c:pt idx="87">
                  <c:v>43.25</c:v>
                </c:pt>
                <c:pt idx="88">
                  <c:v>160</c:v>
                </c:pt>
                <c:pt idx="89">
                  <c:v>180.863</c:v>
                </c:pt>
                <c:pt idx="90">
                  <c:v>200</c:v>
                </c:pt>
                <c:pt idx="91">
                  <c:v>200</c:v>
                </c:pt>
                <c:pt idx="92">
                  <c:v>204.36500000000001</c:v>
                </c:pt>
                <c:pt idx="93">
                  <c:v>246.98599999999999</c:v>
                </c:pt>
                <c:pt idx="94">
                  <c:v>292.83699999999999</c:v>
                </c:pt>
                <c:pt idx="95">
                  <c:v>335</c:v>
                </c:pt>
                <c:pt idx="96">
                  <c:v>335</c:v>
                </c:pt>
                <c:pt idx="97">
                  <c:v>335</c:v>
                </c:pt>
                <c:pt idx="98">
                  <c:v>335</c:v>
                </c:pt>
                <c:pt idx="99">
                  <c:v>335</c:v>
                </c:pt>
                <c:pt idx="100">
                  <c:v>335</c:v>
                </c:pt>
                <c:pt idx="101">
                  <c:v>335</c:v>
                </c:pt>
                <c:pt idx="102">
                  <c:v>292.83699999999999</c:v>
                </c:pt>
                <c:pt idx="103">
                  <c:v>293</c:v>
                </c:pt>
                <c:pt idx="104">
                  <c:v>293</c:v>
                </c:pt>
                <c:pt idx="105">
                  <c:v>293</c:v>
                </c:pt>
                <c:pt idx="106">
                  <c:v>250.83699999999999</c:v>
                </c:pt>
                <c:pt idx="107">
                  <c:v>170.929</c:v>
                </c:pt>
                <c:pt idx="108">
                  <c:v>133.958</c:v>
                </c:pt>
                <c:pt idx="109">
                  <c:v>146.97900000000001</c:v>
                </c:pt>
                <c:pt idx="110">
                  <c:v>160</c:v>
                </c:pt>
                <c:pt idx="111">
                  <c:v>43.25</c:v>
                </c:pt>
                <c:pt idx="112">
                  <c:v>101.5</c:v>
                </c:pt>
                <c:pt idx="113">
                  <c:v>160</c:v>
                </c:pt>
                <c:pt idx="114">
                  <c:v>160</c:v>
                </c:pt>
                <c:pt idx="115">
                  <c:v>135.958</c:v>
                </c:pt>
                <c:pt idx="116">
                  <c:v>201.958</c:v>
                </c:pt>
                <c:pt idx="117">
                  <c:v>223.78700000000001</c:v>
                </c:pt>
                <c:pt idx="118">
                  <c:v>293</c:v>
                </c:pt>
                <c:pt idx="119">
                  <c:v>292.83699999999999</c:v>
                </c:pt>
                <c:pt idx="120">
                  <c:v>293</c:v>
                </c:pt>
                <c:pt idx="121">
                  <c:v>293</c:v>
                </c:pt>
                <c:pt idx="122">
                  <c:v>292.51</c:v>
                </c:pt>
                <c:pt idx="123">
                  <c:v>419</c:v>
                </c:pt>
                <c:pt idx="124">
                  <c:v>459</c:v>
                </c:pt>
                <c:pt idx="125">
                  <c:v>419</c:v>
                </c:pt>
                <c:pt idx="126">
                  <c:v>419</c:v>
                </c:pt>
                <c:pt idx="127">
                  <c:v>292.673</c:v>
                </c:pt>
                <c:pt idx="128">
                  <c:v>293</c:v>
                </c:pt>
                <c:pt idx="129">
                  <c:v>333</c:v>
                </c:pt>
                <c:pt idx="130">
                  <c:v>333</c:v>
                </c:pt>
                <c:pt idx="131">
                  <c:v>247.673</c:v>
                </c:pt>
                <c:pt idx="132">
                  <c:v>249</c:v>
                </c:pt>
                <c:pt idx="133">
                  <c:v>218.75</c:v>
                </c:pt>
                <c:pt idx="134">
                  <c:v>206</c:v>
                </c:pt>
                <c:pt idx="135">
                  <c:v>218.75</c:v>
                </c:pt>
                <c:pt idx="136">
                  <c:v>249</c:v>
                </c:pt>
                <c:pt idx="137">
                  <c:v>249</c:v>
                </c:pt>
                <c:pt idx="138">
                  <c:v>248.83699999999999</c:v>
                </c:pt>
                <c:pt idx="139">
                  <c:v>290.673</c:v>
                </c:pt>
                <c:pt idx="140">
                  <c:v>375</c:v>
                </c:pt>
                <c:pt idx="141">
                  <c:v>374.673</c:v>
                </c:pt>
                <c:pt idx="142">
                  <c:v>459</c:v>
                </c:pt>
                <c:pt idx="143">
                  <c:v>459</c:v>
                </c:pt>
                <c:pt idx="144">
                  <c:v>419</c:v>
                </c:pt>
                <c:pt idx="145">
                  <c:v>419</c:v>
                </c:pt>
                <c:pt idx="146">
                  <c:v>419</c:v>
                </c:pt>
                <c:pt idx="147">
                  <c:v>419</c:v>
                </c:pt>
                <c:pt idx="148">
                  <c:v>419</c:v>
                </c:pt>
                <c:pt idx="149">
                  <c:v>419</c:v>
                </c:pt>
                <c:pt idx="150">
                  <c:v>419</c:v>
                </c:pt>
                <c:pt idx="151">
                  <c:v>334.673</c:v>
                </c:pt>
                <c:pt idx="152">
                  <c:v>335</c:v>
                </c:pt>
                <c:pt idx="153">
                  <c:v>250.83699999999999</c:v>
                </c:pt>
                <c:pt idx="154">
                  <c:v>209</c:v>
                </c:pt>
                <c:pt idx="155">
                  <c:v>207.31299999999999</c:v>
                </c:pt>
                <c:pt idx="156">
                  <c:v>166.26400000000001</c:v>
                </c:pt>
                <c:pt idx="157">
                  <c:v>160</c:v>
                </c:pt>
                <c:pt idx="158">
                  <c:v>160</c:v>
                </c:pt>
                <c:pt idx="159">
                  <c:v>160</c:v>
                </c:pt>
                <c:pt idx="160">
                  <c:v>160</c:v>
                </c:pt>
                <c:pt idx="161">
                  <c:v>146.97900000000001</c:v>
                </c:pt>
                <c:pt idx="162">
                  <c:v>146.97900000000001</c:v>
                </c:pt>
                <c:pt idx="163">
                  <c:v>192</c:v>
                </c:pt>
                <c:pt idx="164">
                  <c:v>200</c:v>
                </c:pt>
                <c:pt idx="165">
                  <c:v>204.577</c:v>
                </c:pt>
                <c:pt idx="166">
                  <c:v>208.51</c:v>
                </c:pt>
                <c:pt idx="167">
                  <c:v>334.673</c:v>
                </c:pt>
              </c:numCache>
            </c:numRef>
          </c:val>
          <c:extLst>
            <c:ext xmlns:c16="http://schemas.microsoft.com/office/drawing/2014/chart" uri="{C3380CC4-5D6E-409C-BE32-E72D297353CC}">
              <c16:uniqueId val="{00000001-680A-4401-8F61-2D0943B18116}"/>
            </c:ext>
          </c:extLst>
        </c:ser>
        <c:ser>
          <c:idx val="2"/>
          <c:order val="2"/>
          <c:tx>
            <c:strRef>
              <c:f>Fig_Pen1_With!$L$1</c:f>
              <c:strCache>
                <c:ptCount val="1"/>
                <c:pt idx="0">
                  <c:v>TotU (Ngas CT)</c:v>
                </c:pt>
              </c:strCache>
            </c:strRef>
          </c:tx>
          <c:spPr>
            <a:solidFill>
              <a:schemeClr val="accent2"/>
            </a:solidFill>
            <a:ln>
              <a:noFill/>
            </a:ln>
            <a:effectLst/>
          </c:spPr>
          <c:cat>
            <c:numRef>
              <c:f>[1]Static!$A$2:$A$169</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Fig_Pen1_With!$L$2:$L$169</c:f>
              <c:numCache>
                <c:formatCode>General</c:formatCode>
                <c:ptCount val="168"/>
                <c:pt idx="0">
                  <c:v>336</c:v>
                </c:pt>
                <c:pt idx="1">
                  <c:v>336.48999999999995</c:v>
                </c:pt>
                <c:pt idx="2">
                  <c:v>210</c:v>
                </c:pt>
                <c:pt idx="3">
                  <c:v>210</c:v>
                </c:pt>
                <c:pt idx="4">
                  <c:v>210</c:v>
                </c:pt>
                <c:pt idx="5">
                  <c:v>294.327</c:v>
                </c:pt>
                <c:pt idx="6">
                  <c:v>336.16300000000001</c:v>
                </c:pt>
                <c:pt idx="7">
                  <c:v>378.16300000000001</c:v>
                </c:pt>
                <c:pt idx="8">
                  <c:v>378</c:v>
                </c:pt>
                <c:pt idx="9">
                  <c:v>378</c:v>
                </c:pt>
                <c:pt idx="10">
                  <c:v>464.01400000000001</c:v>
                </c:pt>
                <c:pt idx="11">
                  <c:v>511</c:v>
                </c:pt>
                <c:pt idx="12">
                  <c:v>556.19899999999996</c:v>
                </c:pt>
                <c:pt idx="13">
                  <c:v>775.56299999999999</c:v>
                </c:pt>
                <c:pt idx="14">
                  <c:v>974.5</c:v>
                </c:pt>
                <c:pt idx="15">
                  <c:v>1031.5</c:v>
                </c:pt>
                <c:pt idx="16">
                  <c:v>1031.5</c:v>
                </c:pt>
                <c:pt idx="17">
                  <c:v>871</c:v>
                </c:pt>
                <c:pt idx="18">
                  <c:v>871</c:v>
                </c:pt>
                <c:pt idx="19">
                  <c:v>711</c:v>
                </c:pt>
                <c:pt idx="20">
                  <c:v>511</c:v>
                </c:pt>
                <c:pt idx="21">
                  <c:v>489.87</c:v>
                </c:pt>
                <c:pt idx="22">
                  <c:v>336.16300000000001</c:v>
                </c:pt>
                <c:pt idx="23">
                  <c:v>294</c:v>
                </c:pt>
                <c:pt idx="24">
                  <c:v>336.16300000000001</c:v>
                </c:pt>
                <c:pt idx="25">
                  <c:v>336</c:v>
                </c:pt>
                <c:pt idx="26">
                  <c:v>336</c:v>
                </c:pt>
                <c:pt idx="27">
                  <c:v>336</c:v>
                </c:pt>
                <c:pt idx="28">
                  <c:v>336</c:v>
                </c:pt>
                <c:pt idx="29">
                  <c:v>378.16300000000001</c:v>
                </c:pt>
                <c:pt idx="30">
                  <c:v>378</c:v>
                </c:pt>
                <c:pt idx="31">
                  <c:v>378</c:v>
                </c:pt>
                <c:pt idx="32">
                  <c:v>378</c:v>
                </c:pt>
                <c:pt idx="33">
                  <c:v>378</c:v>
                </c:pt>
                <c:pt idx="34">
                  <c:v>420.16300000000001</c:v>
                </c:pt>
                <c:pt idx="35">
                  <c:v>463.851</c:v>
                </c:pt>
                <c:pt idx="36">
                  <c:v>492.25</c:v>
                </c:pt>
                <c:pt idx="37">
                  <c:v>492.25</c:v>
                </c:pt>
                <c:pt idx="38">
                  <c:v>492.25</c:v>
                </c:pt>
                <c:pt idx="39">
                  <c:v>492.25</c:v>
                </c:pt>
                <c:pt idx="40">
                  <c:v>492.25</c:v>
                </c:pt>
                <c:pt idx="41">
                  <c:v>492.25</c:v>
                </c:pt>
                <c:pt idx="42">
                  <c:v>492.25</c:v>
                </c:pt>
                <c:pt idx="43">
                  <c:v>492.25</c:v>
                </c:pt>
                <c:pt idx="44">
                  <c:v>492.25</c:v>
                </c:pt>
                <c:pt idx="45">
                  <c:v>464.17699999999996</c:v>
                </c:pt>
                <c:pt idx="46">
                  <c:v>336</c:v>
                </c:pt>
                <c:pt idx="47">
                  <c:v>336.16300000000001</c:v>
                </c:pt>
                <c:pt idx="48">
                  <c:v>336</c:v>
                </c:pt>
                <c:pt idx="49">
                  <c:v>336</c:v>
                </c:pt>
                <c:pt idx="50">
                  <c:v>336</c:v>
                </c:pt>
                <c:pt idx="51">
                  <c:v>336</c:v>
                </c:pt>
                <c:pt idx="52">
                  <c:v>336</c:v>
                </c:pt>
                <c:pt idx="53">
                  <c:v>336</c:v>
                </c:pt>
                <c:pt idx="54">
                  <c:v>378.16300000000001</c:v>
                </c:pt>
                <c:pt idx="55">
                  <c:v>378</c:v>
                </c:pt>
                <c:pt idx="56">
                  <c:v>378</c:v>
                </c:pt>
                <c:pt idx="57">
                  <c:v>378</c:v>
                </c:pt>
                <c:pt idx="58">
                  <c:v>420.16300000000001</c:v>
                </c:pt>
                <c:pt idx="59">
                  <c:v>483.38799999999998</c:v>
                </c:pt>
                <c:pt idx="60">
                  <c:v>511</c:v>
                </c:pt>
                <c:pt idx="61">
                  <c:v>511</c:v>
                </c:pt>
                <c:pt idx="62">
                  <c:v>511</c:v>
                </c:pt>
                <c:pt idx="63">
                  <c:v>511</c:v>
                </c:pt>
                <c:pt idx="64">
                  <c:v>767.66800000000001</c:v>
                </c:pt>
                <c:pt idx="65">
                  <c:v>917.25</c:v>
                </c:pt>
                <c:pt idx="66">
                  <c:v>743.75</c:v>
                </c:pt>
                <c:pt idx="67">
                  <c:v>511</c:v>
                </c:pt>
                <c:pt idx="68">
                  <c:v>511</c:v>
                </c:pt>
                <c:pt idx="69">
                  <c:v>508.48599999999999</c:v>
                </c:pt>
                <c:pt idx="70">
                  <c:v>420.16300000000001</c:v>
                </c:pt>
                <c:pt idx="71">
                  <c:v>378.16300000000001</c:v>
                </c:pt>
                <c:pt idx="72">
                  <c:v>378</c:v>
                </c:pt>
                <c:pt idx="73">
                  <c:v>378</c:v>
                </c:pt>
                <c:pt idx="74">
                  <c:v>378</c:v>
                </c:pt>
                <c:pt idx="75">
                  <c:v>378</c:v>
                </c:pt>
                <c:pt idx="76">
                  <c:v>378</c:v>
                </c:pt>
                <c:pt idx="77">
                  <c:v>378</c:v>
                </c:pt>
                <c:pt idx="78">
                  <c:v>378</c:v>
                </c:pt>
                <c:pt idx="79">
                  <c:v>378</c:v>
                </c:pt>
                <c:pt idx="80">
                  <c:v>379.68799999999999</c:v>
                </c:pt>
                <c:pt idx="81">
                  <c:v>378</c:v>
                </c:pt>
                <c:pt idx="82">
                  <c:v>464.226</c:v>
                </c:pt>
                <c:pt idx="83">
                  <c:v>511</c:v>
                </c:pt>
                <c:pt idx="84">
                  <c:v>511</c:v>
                </c:pt>
                <c:pt idx="85">
                  <c:v>569.25</c:v>
                </c:pt>
                <c:pt idx="86">
                  <c:v>627.75</c:v>
                </c:pt>
                <c:pt idx="87">
                  <c:v>627.75</c:v>
                </c:pt>
                <c:pt idx="88">
                  <c:v>511</c:v>
                </c:pt>
                <c:pt idx="89">
                  <c:v>511</c:v>
                </c:pt>
                <c:pt idx="90">
                  <c:v>511</c:v>
                </c:pt>
                <c:pt idx="91">
                  <c:v>511</c:v>
                </c:pt>
                <c:pt idx="92">
                  <c:v>506.63499999999999</c:v>
                </c:pt>
                <c:pt idx="93">
                  <c:v>464.01400000000001</c:v>
                </c:pt>
                <c:pt idx="94">
                  <c:v>378.16300000000001</c:v>
                </c:pt>
                <c:pt idx="95">
                  <c:v>336</c:v>
                </c:pt>
                <c:pt idx="96">
                  <c:v>336</c:v>
                </c:pt>
                <c:pt idx="97">
                  <c:v>336</c:v>
                </c:pt>
                <c:pt idx="98">
                  <c:v>336</c:v>
                </c:pt>
                <c:pt idx="99">
                  <c:v>336</c:v>
                </c:pt>
                <c:pt idx="100">
                  <c:v>336</c:v>
                </c:pt>
                <c:pt idx="101">
                  <c:v>336</c:v>
                </c:pt>
                <c:pt idx="102">
                  <c:v>378.16300000000001</c:v>
                </c:pt>
                <c:pt idx="103">
                  <c:v>378</c:v>
                </c:pt>
                <c:pt idx="104">
                  <c:v>378</c:v>
                </c:pt>
                <c:pt idx="105">
                  <c:v>378</c:v>
                </c:pt>
                <c:pt idx="106">
                  <c:v>420.16300000000001</c:v>
                </c:pt>
                <c:pt idx="107">
                  <c:v>487.05</c:v>
                </c:pt>
                <c:pt idx="108">
                  <c:v>511</c:v>
                </c:pt>
                <c:pt idx="109">
                  <c:v>511</c:v>
                </c:pt>
                <c:pt idx="110">
                  <c:v>511</c:v>
                </c:pt>
                <c:pt idx="111">
                  <c:v>627.75</c:v>
                </c:pt>
                <c:pt idx="112">
                  <c:v>569.5</c:v>
                </c:pt>
                <c:pt idx="113">
                  <c:v>511</c:v>
                </c:pt>
                <c:pt idx="114">
                  <c:v>511</c:v>
                </c:pt>
                <c:pt idx="115">
                  <c:v>509</c:v>
                </c:pt>
                <c:pt idx="116">
                  <c:v>509</c:v>
                </c:pt>
                <c:pt idx="117">
                  <c:v>487.21299999999997</c:v>
                </c:pt>
                <c:pt idx="118">
                  <c:v>378</c:v>
                </c:pt>
                <c:pt idx="119">
                  <c:v>378.16300000000001</c:v>
                </c:pt>
                <c:pt idx="120">
                  <c:v>378</c:v>
                </c:pt>
                <c:pt idx="121">
                  <c:v>378</c:v>
                </c:pt>
                <c:pt idx="122">
                  <c:v>378.48999999999995</c:v>
                </c:pt>
                <c:pt idx="123">
                  <c:v>252</c:v>
                </c:pt>
                <c:pt idx="124">
                  <c:v>252</c:v>
                </c:pt>
                <c:pt idx="125">
                  <c:v>252</c:v>
                </c:pt>
                <c:pt idx="126">
                  <c:v>252</c:v>
                </c:pt>
                <c:pt idx="127">
                  <c:v>378.327</c:v>
                </c:pt>
                <c:pt idx="128">
                  <c:v>378</c:v>
                </c:pt>
                <c:pt idx="129">
                  <c:v>378</c:v>
                </c:pt>
                <c:pt idx="130">
                  <c:v>378</c:v>
                </c:pt>
                <c:pt idx="131">
                  <c:v>462.32600000000002</c:v>
                </c:pt>
                <c:pt idx="132">
                  <c:v>473.48</c:v>
                </c:pt>
                <c:pt idx="133">
                  <c:v>664.06999999999994</c:v>
                </c:pt>
                <c:pt idx="134">
                  <c:v>780</c:v>
                </c:pt>
                <c:pt idx="135">
                  <c:v>592.25</c:v>
                </c:pt>
                <c:pt idx="136">
                  <c:v>562</c:v>
                </c:pt>
                <c:pt idx="137">
                  <c:v>562</c:v>
                </c:pt>
                <c:pt idx="138">
                  <c:v>462.16300000000001</c:v>
                </c:pt>
                <c:pt idx="139">
                  <c:v>420.327</c:v>
                </c:pt>
                <c:pt idx="140">
                  <c:v>336</c:v>
                </c:pt>
                <c:pt idx="141">
                  <c:v>336.32600000000002</c:v>
                </c:pt>
                <c:pt idx="142">
                  <c:v>252</c:v>
                </c:pt>
                <c:pt idx="143">
                  <c:v>252</c:v>
                </c:pt>
                <c:pt idx="144">
                  <c:v>252</c:v>
                </c:pt>
                <c:pt idx="145">
                  <c:v>252</c:v>
                </c:pt>
                <c:pt idx="146">
                  <c:v>252</c:v>
                </c:pt>
                <c:pt idx="147">
                  <c:v>252</c:v>
                </c:pt>
                <c:pt idx="148">
                  <c:v>252</c:v>
                </c:pt>
                <c:pt idx="149">
                  <c:v>252</c:v>
                </c:pt>
                <c:pt idx="150">
                  <c:v>252</c:v>
                </c:pt>
                <c:pt idx="151">
                  <c:v>336.32600000000002</c:v>
                </c:pt>
                <c:pt idx="152">
                  <c:v>336</c:v>
                </c:pt>
                <c:pt idx="153">
                  <c:v>420.16300000000001</c:v>
                </c:pt>
                <c:pt idx="154">
                  <c:v>462</c:v>
                </c:pt>
                <c:pt idx="155">
                  <c:v>463.68799999999999</c:v>
                </c:pt>
                <c:pt idx="156">
                  <c:v>504.73599999999999</c:v>
                </c:pt>
                <c:pt idx="157">
                  <c:v>511</c:v>
                </c:pt>
                <c:pt idx="158">
                  <c:v>511</c:v>
                </c:pt>
                <c:pt idx="159">
                  <c:v>511</c:v>
                </c:pt>
                <c:pt idx="160">
                  <c:v>511</c:v>
                </c:pt>
                <c:pt idx="161">
                  <c:v>511</c:v>
                </c:pt>
                <c:pt idx="162">
                  <c:v>511</c:v>
                </c:pt>
                <c:pt idx="163">
                  <c:v>511</c:v>
                </c:pt>
                <c:pt idx="164">
                  <c:v>511</c:v>
                </c:pt>
                <c:pt idx="165">
                  <c:v>506.42399999999998</c:v>
                </c:pt>
                <c:pt idx="166">
                  <c:v>462.48999999999995</c:v>
                </c:pt>
                <c:pt idx="167">
                  <c:v>336.32600000000002</c:v>
                </c:pt>
              </c:numCache>
            </c:numRef>
          </c:val>
          <c:extLst>
            <c:ext xmlns:c16="http://schemas.microsoft.com/office/drawing/2014/chart" uri="{C3380CC4-5D6E-409C-BE32-E72D297353CC}">
              <c16:uniqueId val="{00000002-680A-4401-8F61-2D0943B18116}"/>
            </c:ext>
          </c:extLst>
        </c:ser>
        <c:dLbls>
          <c:showLegendKey val="0"/>
          <c:showVal val="0"/>
          <c:showCatName val="0"/>
          <c:showSerName val="0"/>
          <c:showPercent val="0"/>
          <c:showBubbleSize val="0"/>
        </c:dLbls>
        <c:axId val="1596839472"/>
        <c:axId val="1596843216"/>
        <c:extLst>
          <c:ext xmlns:c15="http://schemas.microsoft.com/office/drawing/2012/chart" uri="{02D57815-91ED-43cb-92C2-25804820EDAC}">
            <c15:filteredAreaSeries>
              <c15:ser>
                <c:idx val="3"/>
                <c:order val="3"/>
                <c:tx>
                  <c:strRef>
                    <c:extLst>
                      <c:ext uri="{02D57815-91ED-43cb-92C2-25804820EDAC}">
                        <c15:formulaRef>
                          <c15:sqref>[1]Static!$N$1</c15:sqref>
                        </c15:formulaRef>
                      </c:ext>
                    </c:extLst>
                    <c:strCache>
                      <c:ptCount val="1"/>
                      <c:pt idx="0">
                        <c:v>RgU_OilCT</c:v>
                      </c:pt>
                    </c:strCache>
                  </c:strRef>
                </c:tx>
                <c:spPr>
                  <a:solidFill>
                    <a:schemeClr val="accent4"/>
                  </a:solidFill>
                  <a:ln>
                    <a:noFill/>
                  </a:ln>
                  <a:effectLst/>
                </c:spPr>
                <c:cat>
                  <c:numRef>
                    <c:extLst>
                      <c:ext uri="{02D57815-91ED-43cb-92C2-25804820EDAC}">
                        <c15:formulaRef>
                          <c15:sqref>[1]Static!$A$2:$A$169</c15:sqref>
                        </c15:formulaRef>
                      </c:ext>
                    </c:extLst>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extLst>
                      <c:ext uri="{02D57815-91ED-43cb-92C2-25804820EDAC}">
                        <c15:formulaRef>
                          <c15:sqref>[1]Static!$N$2:$N$169</c15:sqref>
                        </c15:formulaRef>
                      </c:ext>
                    </c:extLst>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extLst>
                  <c:ext xmlns:c16="http://schemas.microsoft.com/office/drawing/2014/chart" uri="{C3380CC4-5D6E-409C-BE32-E72D297353CC}">
                    <c16:uniqueId val="{00000003-680A-4401-8F61-2D0943B18116}"/>
                  </c:ext>
                </c:extLst>
              </c15:ser>
            </c15:filteredAreaSeries>
            <c15:filteredAreaSeries>
              <c15:ser>
                <c:idx val="0"/>
                <c:order val="4"/>
                <c:tx>
                  <c:strRef>
                    <c:extLst xmlns:c15="http://schemas.microsoft.com/office/drawing/2012/chart">
                      <c:ext xmlns:c15="http://schemas.microsoft.com/office/drawing/2012/chart" uri="{02D57815-91ED-43cb-92C2-25804820EDAC}">
                        <c15:formulaRef>
                          <c15:sqref>[1]Static!$K$1</c15:sqref>
                        </c15:formulaRef>
                      </c:ext>
                    </c:extLst>
                    <c:strCache>
                      <c:ptCount val="1"/>
                      <c:pt idx="0">
                        <c:v>RgU_Hydro</c:v>
                      </c:pt>
                    </c:strCache>
                  </c:strRef>
                </c:tx>
                <c:spPr>
                  <a:solidFill>
                    <a:schemeClr val="accent1"/>
                  </a:solidFill>
                  <a:ln>
                    <a:noFill/>
                  </a:ln>
                  <a:effectLst/>
                </c:spPr>
                <c:cat>
                  <c:numRef>
                    <c:extLst xmlns:c15="http://schemas.microsoft.com/office/drawing/2012/chart">
                      <c:ext xmlns:c15="http://schemas.microsoft.com/office/drawing/2012/chart" uri="{02D57815-91ED-43cb-92C2-25804820EDAC}">
                        <c15:formulaRef>
                          <c15:sqref>[1]Static!$A$2:$A$169</c15:sqref>
                        </c15:formulaRef>
                      </c:ext>
                    </c:extLst>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extLst xmlns:c15="http://schemas.microsoft.com/office/drawing/2012/chart">
                      <c:ext xmlns:c15="http://schemas.microsoft.com/office/drawing/2012/chart" uri="{02D57815-91ED-43cb-92C2-25804820EDAC}">
                        <c15:formulaRef>
                          <c15:sqref>[1]Static!$K$2:$K$169</c15:sqref>
                        </c15:formulaRef>
                      </c:ext>
                    </c:extLst>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extLst xmlns:c15="http://schemas.microsoft.com/office/drawing/2012/chart">
                  <c:ext xmlns:c16="http://schemas.microsoft.com/office/drawing/2014/chart" uri="{C3380CC4-5D6E-409C-BE32-E72D297353CC}">
                    <c16:uniqueId val="{00000004-680A-4401-8F61-2D0943B18116}"/>
                  </c:ext>
                </c:extLst>
              </c15:ser>
            </c15:filteredAreaSeries>
          </c:ext>
        </c:extLst>
      </c:areaChart>
      <c:catAx>
        <c:axId val="1596839472"/>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Time (Hour)</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596843216"/>
        <c:crosses val="autoZero"/>
        <c:auto val="1"/>
        <c:lblAlgn val="ctr"/>
        <c:lblOffset val="100"/>
        <c:tickMarkSkip val="7"/>
        <c:noMultiLvlLbl val="0"/>
      </c:catAx>
      <c:valAx>
        <c:axId val="1596843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Reserve MW</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596839472"/>
        <c:crosses val="autoZero"/>
        <c:crossBetween val="midCat"/>
      </c:valAx>
      <c:spPr>
        <a:noFill/>
        <a:ln>
          <a:solidFill>
            <a:schemeClr val="tx1"/>
          </a:solidFill>
        </a:ln>
        <a:effectLst/>
      </c:spPr>
    </c:plotArea>
    <c:legend>
      <c:legendPos val="b"/>
      <c:layout>
        <c:manualLayout>
          <c:xMode val="edge"/>
          <c:yMode val="edge"/>
          <c:x val="7.3769705986342235E-2"/>
          <c:y val="0.8625458802196776"/>
          <c:w val="0.89332372161495577"/>
          <c:h val="7.5549334664167481E-2"/>
        </c:manualLayout>
      </c:layout>
      <c:overlay val="0"/>
      <c:spPr>
        <a:noFill/>
        <a:ln>
          <a:solidFill>
            <a:schemeClr val="tx1"/>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zero"/>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B937D-1AD2-4396-B184-69EE781C6897}"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13D7B2A2-CE18-4546-80BE-0C1B02EFAD80}">
      <dgm:prSet phldrT="[Text]" custT="1"/>
      <dgm:spPr/>
      <dgm:t>
        <a:bodyPr/>
        <a:lstStyle/>
        <a:p>
          <a:pPr algn="ctr"/>
          <a:r>
            <a:rPr lang="en-US" sz="1000"/>
            <a:t>Study Region</a:t>
          </a:r>
        </a:p>
      </dgm:t>
    </dgm:pt>
    <dgm:pt modelId="{2A0D85D1-5869-4B91-A782-AC76D865C598}" type="parTrans" cxnId="{81194F0B-5AB9-45BD-9061-F413ED5AC896}">
      <dgm:prSet/>
      <dgm:spPr/>
      <dgm:t>
        <a:bodyPr/>
        <a:lstStyle/>
        <a:p>
          <a:pPr algn="ctr"/>
          <a:endParaRPr lang="en-US" sz="1000"/>
        </a:p>
      </dgm:t>
    </dgm:pt>
    <dgm:pt modelId="{CF83EAC3-694D-4B9A-9790-C2D3D327AA19}" type="sibTrans" cxnId="{81194F0B-5AB9-45BD-9061-F413ED5AC896}">
      <dgm:prSet/>
      <dgm:spPr/>
      <dgm:t>
        <a:bodyPr/>
        <a:lstStyle/>
        <a:p>
          <a:pPr algn="ctr"/>
          <a:endParaRPr lang="en-US" sz="1000"/>
        </a:p>
      </dgm:t>
    </dgm:pt>
    <dgm:pt modelId="{70680559-1166-4A00-BF0F-6B569F2436BF}">
      <dgm:prSet phldrT="[Text]" custT="1"/>
      <dgm:spPr/>
      <dgm:t>
        <a:bodyPr/>
        <a:lstStyle/>
        <a:p>
          <a:pPr algn="ctr"/>
          <a:r>
            <a:rPr lang="en-US" sz="1000" dirty="0"/>
            <a:t>Current Mix</a:t>
          </a:r>
        </a:p>
      </dgm:t>
    </dgm:pt>
    <dgm:pt modelId="{C1BE19F9-9D15-4EB8-8060-151D08DA3AAB}" type="parTrans" cxnId="{B54F0869-5D65-4140-8A4F-1823FACCD9B0}">
      <dgm:prSet/>
      <dgm:spPr/>
      <dgm:t>
        <a:bodyPr/>
        <a:lstStyle/>
        <a:p>
          <a:pPr algn="ctr"/>
          <a:endParaRPr lang="en-US" sz="1000"/>
        </a:p>
      </dgm:t>
    </dgm:pt>
    <dgm:pt modelId="{81D0136F-5829-4D9D-B500-5EF66F56D581}" type="sibTrans" cxnId="{B54F0869-5D65-4140-8A4F-1823FACCD9B0}">
      <dgm:prSet/>
      <dgm:spPr/>
      <dgm:t>
        <a:bodyPr/>
        <a:lstStyle/>
        <a:p>
          <a:pPr algn="ctr"/>
          <a:endParaRPr lang="en-US" sz="1000"/>
        </a:p>
      </dgm:t>
    </dgm:pt>
    <dgm:pt modelId="{C0DE1E8F-60A9-4D64-920E-85AD1BE20CE3}">
      <dgm:prSet phldrT="[Text]" custT="1"/>
      <dgm:spPr/>
      <dgm:t>
        <a:bodyPr/>
        <a:lstStyle/>
        <a:p>
          <a:pPr algn="ctr"/>
          <a:r>
            <a:rPr lang="en-US" sz="1000"/>
            <a:t>Moderate VRE Mix</a:t>
          </a:r>
        </a:p>
      </dgm:t>
    </dgm:pt>
    <dgm:pt modelId="{F34E86E2-B273-44AB-A4E0-547A4E1F939C}" type="parTrans" cxnId="{E87D9D1A-1329-47A6-803D-7921B2CC7362}">
      <dgm:prSet/>
      <dgm:spPr/>
      <dgm:t>
        <a:bodyPr/>
        <a:lstStyle/>
        <a:p>
          <a:pPr algn="ctr"/>
          <a:endParaRPr lang="en-US" sz="1000"/>
        </a:p>
      </dgm:t>
    </dgm:pt>
    <dgm:pt modelId="{5188F949-21C4-406E-B1DE-C2CBE9DBC50B}" type="sibTrans" cxnId="{E87D9D1A-1329-47A6-803D-7921B2CC7362}">
      <dgm:prSet/>
      <dgm:spPr/>
      <dgm:t>
        <a:bodyPr/>
        <a:lstStyle/>
        <a:p>
          <a:pPr algn="ctr"/>
          <a:endParaRPr lang="en-US" sz="1000"/>
        </a:p>
      </dgm:t>
    </dgm:pt>
    <dgm:pt modelId="{4CF78B01-A275-45E2-89EC-8E1123D31FCA}">
      <dgm:prSet phldrT="[Text]" custT="1"/>
      <dgm:spPr/>
      <dgm:t>
        <a:bodyPr/>
        <a:lstStyle/>
        <a:p>
          <a:pPr algn="ctr"/>
          <a:r>
            <a:rPr lang="en-US" sz="1000"/>
            <a:t>High VRE Mix</a:t>
          </a:r>
        </a:p>
      </dgm:t>
    </dgm:pt>
    <dgm:pt modelId="{D2F08BDF-97E1-41ED-90E2-001696BDCD23}" type="parTrans" cxnId="{BBC68021-74DE-4BC0-B450-2CD8BC86549E}">
      <dgm:prSet/>
      <dgm:spPr/>
      <dgm:t>
        <a:bodyPr/>
        <a:lstStyle/>
        <a:p>
          <a:pPr algn="ctr"/>
          <a:endParaRPr lang="en-US" sz="1000"/>
        </a:p>
      </dgm:t>
    </dgm:pt>
    <dgm:pt modelId="{B83E30F0-E669-4C89-A7EE-D8E6B2494DAE}" type="sibTrans" cxnId="{BBC68021-74DE-4BC0-B450-2CD8BC86549E}">
      <dgm:prSet/>
      <dgm:spPr/>
      <dgm:t>
        <a:bodyPr/>
        <a:lstStyle/>
        <a:p>
          <a:pPr algn="ctr"/>
          <a:endParaRPr lang="en-US" sz="1000"/>
        </a:p>
      </dgm:t>
    </dgm:pt>
    <dgm:pt modelId="{1F607F52-057F-4FA0-B2FB-E9D617B571DA}">
      <dgm:prSet phldrT="[Text]" custT="1"/>
      <dgm:spPr/>
      <dgm:t>
        <a:bodyPr/>
        <a:lstStyle/>
        <a:p>
          <a:pPr algn="ctr"/>
          <a:r>
            <a:rPr lang="en-US" sz="1000" dirty="0"/>
            <a:t>Operational Sensitivities</a:t>
          </a:r>
        </a:p>
      </dgm:t>
    </dgm:pt>
    <dgm:pt modelId="{B6E0844C-71BA-4671-A118-1B2C46788A39}" type="parTrans" cxnId="{179030F1-9505-4422-9391-F1DDEB6407F8}">
      <dgm:prSet/>
      <dgm:spPr/>
      <dgm:t>
        <a:bodyPr/>
        <a:lstStyle/>
        <a:p>
          <a:pPr algn="ctr"/>
          <a:endParaRPr lang="en-US" sz="1000"/>
        </a:p>
      </dgm:t>
    </dgm:pt>
    <dgm:pt modelId="{0435C35F-B72A-444E-8DCC-47BA23B37A12}" type="sibTrans" cxnId="{179030F1-9505-4422-9391-F1DDEB6407F8}">
      <dgm:prSet/>
      <dgm:spPr/>
      <dgm:t>
        <a:bodyPr/>
        <a:lstStyle/>
        <a:p>
          <a:pPr algn="ctr"/>
          <a:endParaRPr lang="en-US" sz="1000"/>
        </a:p>
      </dgm:t>
    </dgm:pt>
    <dgm:pt modelId="{06FC6FD8-64D6-4AA4-ABC6-3F04BD607941}">
      <dgm:prSet phldrT="[Text]" custT="1"/>
      <dgm:spPr/>
      <dgm:t>
        <a:bodyPr/>
        <a:lstStyle/>
        <a:p>
          <a:pPr algn="ctr"/>
          <a:r>
            <a:rPr lang="en-US" sz="1000" dirty="0"/>
            <a:t>Storage SOC</a:t>
          </a:r>
        </a:p>
      </dgm:t>
    </dgm:pt>
    <dgm:pt modelId="{9314A4C9-ACD7-4387-867B-B81C15CA7050}" type="parTrans" cxnId="{E1CFE9DD-1CEC-45D0-9224-637981540932}">
      <dgm:prSet/>
      <dgm:spPr/>
      <dgm:t>
        <a:bodyPr/>
        <a:lstStyle/>
        <a:p>
          <a:pPr algn="ctr"/>
          <a:endParaRPr lang="en-US" sz="1000"/>
        </a:p>
      </dgm:t>
    </dgm:pt>
    <dgm:pt modelId="{9087FD93-1049-431B-95AF-6C31D1288D44}" type="sibTrans" cxnId="{E1CFE9DD-1CEC-45D0-9224-637981540932}">
      <dgm:prSet/>
      <dgm:spPr/>
      <dgm:t>
        <a:bodyPr/>
        <a:lstStyle/>
        <a:p>
          <a:pPr algn="ctr"/>
          <a:endParaRPr lang="en-US" sz="1000"/>
        </a:p>
      </dgm:t>
    </dgm:pt>
    <dgm:pt modelId="{28E80784-F48B-4BCC-A54B-10CD8B618BC0}">
      <dgm:prSet phldrT="[Text]" custT="1"/>
      <dgm:spPr/>
      <dgm:t>
        <a:bodyPr/>
        <a:lstStyle/>
        <a:p>
          <a:pPr algn="ctr"/>
          <a:r>
            <a:rPr lang="en-US" sz="1000" dirty="0"/>
            <a:t>Technology Sensitivities</a:t>
          </a:r>
        </a:p>
      </dgm:t>
    </dgm:pt>
    <dgm:pt modelId="{3B672C9B-1259-445C-BE4E-104DDAAFDAF9}" type="parTrans" cxnId="{11A37A11-8BED-4AF6-93E0-F1953FE255AD}">
      <dgm:prSet/>
      <dgm:spPr/>
      <dgm:t>
        <a:bodyPr/>
        <a:lstStyle/>
        <a:p>
          <a:pPr algn="ctr"/>
          <a:endParaRPr lang="en-US" sz="1000"/>
        </a:p>
      </dgm:t>
    </dgm:pt>
    <dgm:pt modelId="{BC276254-969D-478E-8C21-54032768CE6A}" type="sibTrans" cxnId="{11A37A11-8BED-4AF6-93E0-F1953FE255AD}">
      <dgm:prSet/>
      <dgm:spPr/>
      <dgm:t>
        <a:bodyPr/>
        <a:lstStyle/>
        <a:p>
          <a:pPr algn="ctr"/>
          <a:endParaRPr lang="en-US" sz="1000"/>
        </a:p>
      </dgm:t>
    </dgm:pt>
    <dgm:pt modelId="{C1666336-91A2-47C1-BB62-0A3C42FB40F6}">
      <dgm:prSet phldrT="[Text]" custT="1"/>
      <dgm:spPr/>
      <dgm:t>
        <a:bodyPr/>
        <a:lstStyle/>
        <a:p>
          <a:pPr algn="ctr"/>
          <a:r>
            <a:rPr lang="en-US" sz="1000"/>
            <a:t>Operational Sensitivties</a:t>
          </a:r>
        </a:p>
      </dgm:t>
    </dgm:pt>
    <dgm:pt modelId="{6C526488-06BF-476D-A63D-1F2C93086C5A}" type="parTrans" cxnId="{AB1155E5-0F18-45FA-8608-7C110390834A}">
      <dgm:prSet/>
      <dgm:spPr/>
      <dgm:t>
        <a:bodyPr/>
        <a:lstStyle/>
        <a:p>
          <a:pPr algn="ctr"/>
          <a:endParaRPr lang="en-US" sz="1000"/>
        </a:p>
      </dgm:t>
    </dgm:pt>
    <dgm:pt modelId="{DF420596-D28C-4146-AF23-454625C3BDAF}" type="sibTrans" cxnId="{AB1155E5-0F18-45FA-8608-7C110390834A}">
      <dgm:prSet/>
      <dgm:spPr/>
      <dgm:t>
        <a:bodyPr/>
        <a:lstStyle/>
        <a:p>
          <a:pPr algn="ctr"/>
          <a:endParaRPr lang="en-US" sz="1000"/>
        </a:p>
      </dgm:t>
    </dgm:pt>
    <dgm:pt modelId="{C3D570F9-5E8F-48FC-BECE-7314EE7705D7}">
      <dgm:prSet phldrT="[Text]" custT="1"/>
      <dgm:spPr/>
      <dgm:t>
        <a:bodyPr/>
        <a:lstStyle/>
        <a:p>
          <a:pPr algn="ctr"/>
          <a:r>
            <a:rPr lang="en-US" sz="1000" dirty="0"/>
            <a:t>AS Req*</a:t>
          </a:r>
        </a:p>
      </dgm:t>
    </dgm:pt>
    <dgm:pt modelId="{CA0214C9-DAFF-4C1F-AE0D-D88F6734F972}" type="parTrans" cxnId="{0B47410A-D684-48A8-8D20-3FFC90559899}">
      <dgm:prSet/>
      <dgm:spPr/>
      <dgm:t>
        <a:bodyPr/>
        <a:lstStyle/>
        <a:p>
          <a:pPr algn="ctr"/>
          <a:endParaRPr lang="en-US" sz="1000"/>
        </a:p>
      </dgm:t>
    </dgm:pt>
    <dgm:pt modelId="{24023459-8CEC-47DE-83AF-D58EC329755B}" type="sibTrans" cxnId="{0B47410A-D684-48A8-8D20-3FFC90559899}">
      <dgm:prSet/>
      <dgm:spPr/>
      <dgm:t>
        <a:bodyPr/>
        <a:lstStyle/>
        <a:p>
          <a:pPr algn="ctr"/>
          <a:endParaRPr lang="en-US" sz="1000"/>
        </a:p>
      </dgm:t>
    </dgm:pt>
    <dgm:pt modelId="{8AF8C926-9BBC-45E0-9C84-51AD1CCF3BA0}">
      <dgm:prSet phldrT="[Text]" custT="1"/>
      <dgm:spPr/>
      <dgm:t>
        <a:bodyPr/>
        <a:lstStyle/>
        <a:p>
          <a:pPr algn="ctr"/>
          <a:r>
            <a:rPr lang="en-US" sz="1000" dirty="0"/>
            <a:t>Provision of AS</a:t>
          </a:r>
        </a:p>
      </dgm:t>
    </dgm:pt>
    <dgm:pt modelId="{CA145C36-310C-4E1B-A99D-D574588C7158}" type="parTrans" cxnId="{D1C7CDEE-6ADD-4DDC-B9DE-07DC7E2B2EE4}">
      <dgm:prSet/>
      <dgm:spPr/>
      <dgm:t>
        <a:bodyPr/>
        <a:lstStyle/>
        <a:p>
          <a:pPr algn="ctr"/>
          <a:endParaRPr lang="en-US" sz="1000"/>
        </a:p>
      </dgm:t>
    </dgm:pt>
    <dgm:pt modelId="{F04AFEA1-6DD7-42B4-9606-5C9C019D294D}" type="sibTrans" cxnId="{D1C7CDEE-6ADD-4DDC-B9DE-07DC7E2B2EE4}">
      <dgm:prSet/>
      <dgm:spPr/>
      <dgm:t>
        <a:bodyPr/>
        <a:lstStyle/>
        <a:p>
          <a:pPr algn="ctr"/>
          <a:endParaRPr lang="en-US" sz="1000"/>
        </a:p>
      </dgm:t>
    </dgm:pt>
    <dgm:pt modelId="{0EFCAA23-47C3-4D4C-9920-184086718F84}">
      <dgm:prSet phldrT="[Text]" custT="1"/>
      <dgm:spPr/>
      <dgm:t>
        <a:bodyPr/>
        <a:lstStyle/>
        <a:p>
          <a:pPr algn="ctr"/>
          <a:r>
            <a:rPr lang="en-US" sz="1000"/>
            <a:t>Technology Sensitvities</a:t>
          </a:r>
        </a:p>
      </dgm:t>
    </dgm:pt>
    <dgm:pt modelId="{86E72BF3-E309-4D43-8C84-CFC39A93BD4A}" type="parTrans" cxnId="{2FB7B18B-E695-4DF7-A639-BC67F8B6AFE2}">
      <dgm:prSet/>
      <dgm:spPr/>
      <dgm:t>
        <a:bodyPr/>
        <a:lstStyle/>
        <a:p>
          <a:pPr algn="ctr"/>
          <a:endParaRPr lang="en-US" sz="1000"/>
        </a:p>
      </dgm:t>
    </dgm:pt>
    <dgm:pt modelId="{F9DE35D6-2170-4907-AF87-1D61BAB3D406}" type="sibTrans" cxnId="{2FB7B18B-E695-4DF7-A639-BC67F8B6AFE2}">
      <dgm:prSet/>
      <dgm:spPr/>
      <dgm:t>
        <a:bodyPr/>
        <a:lstStyle/>
        <a:p>
          <a:pPr algn="ctr"/>
          <a:endParaRPr lang="en-US" sz="1000"/>
        </a:p>
      </dgm:t>
    </dgm:pt>
    <dgm:pt modelId="{DBF0E3C6-86E0-4FBA-988C-3D6055B81C10}">
      <dgm:prSet phldrT="[Text]" custT="1"/>
      <dgm:spPr/>
      <dgm:t>
        <a:bodyPr/>
        <a:lstStyle/>
        <a:p>
          <a:pPr algn="ctr"/>
          <a:r>
            <a:rPr lang="en-US" sz="1000" dirty="0"/>
            <a:t>C-Rate*</a:t>
          </a:r>
        </a:p>
      </dgm:t>
    </dgm:pt>
    <dgm:pt modelId="{A26982E6-5811-4659-8688-507986AC71C3}" type="parTrans" cxnId="{17FE89EE-7C97-401D-B02D-3676A8384C5A}">
      <dgm:prSet/>
      <dgm:spPr/>
      <dgm:t>
        <a:bodyPr/>
        <a:lstStyle/>
        <a:p>
          <a:pPr algn="ctr"/>
          <a:endParaRPr lang="en-US" sz="1000"/>
        </a:p>
      </dgm:t>
    </dgm:pt>
    <dgm:pt modelId="{F3ED2130-58B7-4E70-8901-AF3D5A4E1898}" type="sibTrans" cxnId="{17FE89EE-7C97-401D-B02D-3676A8384C5A}">
      <dgm:prSet/>
      <dgm:spPr/>
      <dgm:t>
        <a:bodyPr/>
        <a:lstStyle/>
        <a:p>
          <a:pPr algn="ctr"/>
          <a:endParaRPr lang="en-US" sz="1000"/>
        </a:p>
      </dgm:t>
    </dgm:pt>
    <dgm:pt modelId="{A768EC6A-61CE-4642-B540-BCA68845A954}">
      <dgm:prSet phldrT="[Text]" custT="1"/>
      <dgm:spPr/>
      <dgm:t>
        <a:bodyPr/>
        <a:lstStyle/>
        <a:p>
          <a:pPr algn="ctr"/>
          <a:r>
            <a:rPr lang="en-US" sz="1000" dirty="0"/>
            <a:t>VSG</a:t>
          </a:r>
        </a:p>
      </dgm:t>
    </dgm:pt>
    <dgm:pt modelId="{6D56A3BD-9FF5-4E9E-AAD6-A9EDA614119A}" type="parTrans" cxnId="{33BFBC81-FE48-45F7-9243-B3FD1900DE2C}">
      <dgm:prSet/>
      <dgm:spPr/>
      <dgm:t>
        <a:bodyPr/>
        <a:lstStyle/>
        <a:p>
          <a:pPr algn="ctr"/>
          <a:endParaRPr lang="en-US" sz="1000"/>
        </a:p>
      </dgm:t>
    </dgm:pt>
    <dgm:pt modelId="{EBAEBBB9-B62E-45EA-9E76-DC34E8F6071F}" type="sibTrans" cxnId="{33BFBC81-FE48-45F7-9243-B3FD1900DE2C}">
      <dgm:prSet/>
      <dgm:spPr/>
      <dgm:t>
        <a:bodyPr/>
        <a:lstStyle/>
        <a:p>
          <a:pPr algn="ctr"/>
          <a:endParaRPr lang="en-US" sz="1000"/>
        </a:p>
      </dgm:t>
    </dgm:pt>
    <dgm:pt modelId="{C128733A-98C6-402C-982A-63822F50187E}">
      <dgm:prSet phldrT="[Text]" custT="1"/>
      <dgm:spPr/>
      <dgm:t>
        <a:bodyPr/>
        <a:lstStyle/>
        <a:p>
          <a:pPr algn="ctr"/>
          <a:r>
            <a:rPr lang="en-US" sz="1000" dirty="0"/>
            <a:t>Operational Sensitivities</a:t>
          </a:r>
        </a:p>
      </dgm:t>
    </dgm:pt>
    <dgm:pt modelId="{C9BF8405-0D88-44E1-A81F-E2A8A3D751AA}" type="parTrans" cxnId="{DD4C777F-A1F8-4479-A678-34B86BBC9FC3}">
      <dgm:prSet/>
      <dgm:spPr/>
      <dgm:t>
        <a:bodyPr/>
        <a:lstStyle/>
        <a:p>
          <a:pPr algn="ctr"/>
          <a:endParaRPr lang="en-US" sz="1000"/>
        </a:p>
      </dgm:t>
    </dgm:pt>
    <dgm:pt modelId="{BF66A215-3DD2-4B9C-935E-462FA8B57870}" type="sibTrans" cxnId="{DD4C777F-A1F8-4479-A678-34B86BBC9FC3}">
      <dgm:prSet/>
      <dgm:spPr/>
      <dgm:t>
        <a:bodyPr/>
        <a:lstStyle/>
        <a:p>
          <a:pPr algn="ctr"/>
          <a:endParaRPr lang="en-US" sz="1000"/>
        </a:p>
      </dgm:t>
    </dgm:pt>
    <dgm:pt modelId="{04D62059-ADDA-4583-AC79-603C4CB6AAA0}">
      <dgm:prSet phldrT="[Text]" custT="1"/>
      <dgm:spPr/>
      <dgm:t>
        <a:bodyPr/>
        <a:lstStyle/>
        <a:p>
          <a:pPr algn="ctr"/>
          <a:r>
            <a:rPr lang="en-US" sz="1000"/>
            <a:t>Technology Sensitivities</a:t>
          </a:r>
        </a:p>
      </dgm:t>
    </dgm:pt>
    <dgm:pt modelId="{1CB8B755-69F8-41B8-8470-99ADE937685E}" type="parTrans" cxnId="{0C0B7270-1A50-4B70-8240-EA15D6BE8721}">
      <dgm:prSet/>
      <dgm:spPr/>
      <dgm:t>
        <a:bodyPr/>
        <a:lstStyle/>
        <a:p>
          <a:pPr algn="ctr"/>
          <a:endParaRPr lang="en-US" sz="1000"/>
        </a:p>
      </dgm:t>
    </dgm:pt>
    <dgm:pt modelId="{330C64F5-350E-443B-A964-E02A5546EAA8}" type="sibTrans" cxnId="{0C0B7270-1A50-4B70-8240-EA15D6BE8721}">
      <dgm:prSet/>
      <dgm:spPr/>
      <dgm:t>
        <a:bodyPr/>
        <a:lstStyle/>
        <a:p>
          <a:pPr algn="ctr"/>
          <a:endParaRPr lang="en-US" sz="1000"/>
        </a:p>
      </dgm:t>
    </dgm:pt>
    <dgm:pt modelId="{00EF2412-678D-4B9D-9417-F501DFD8BD04}">
      <dgm:prSet phldrT="[Text]" custT="1"/>
      <dgm:spPr/>
      <dgm:t>
        <a:bodyPr/>
        <a:lstStyle/>
        <a:p>
          <a:pPr algn="ctr"/>
          <a:r>
            <a:rPr lang="en-US" sz="1000" dirty="0"/>
            <a:t>Storage SOC</a:t>
          </a:r>
        </a:p>
      </dgm:t>
    </dgm:pt>
    <dgm:pt modelId="{04668022-96B9-4D3C-94B8-578C2329DEAF}" type="parTrans" cxnId="{86AC5148-5D17-4397-80D7-6BA474E95012}">
      <dgm:prSet/>
      <dgm:spPr/>
      <dgm:t>
        <a:bodyPr/>
        <a:lstStyle/>
        <a:p>
          <a:pPr algn="ctr"/>
          <a:endParaRPr lang="en-US" sz="1000"/>
        </a:p>
      </dgm:t>
    </dgm:pt>
    <dgm:pt modelId="{052C4E89-0CDB-44C6-A612-6D42323EC29A}" type="sibTrans" cxnId="{86AC5148-5D17-4397-80D7-6BA474E95012}">
      <dgm:prSet/>
      <dgm:spPr/>
      <dgm:t>
        <a:bodyPr/>
        <a:lstStyle/>
        <a:p>
          <a:pPr algn="ctr"/>
          <a:endParaRPr lang="en-US" sz="1000"/>
        </a:p>
      </dgm:t>
    </dgm:pt>
    <dgm:pt modelId="{43AF47B0-D9FA-4E10-A7E3-F60077114D3E}">
      <dgm:prSet phldrT="[Text]" custT="1"/>
      <dgm:spPr/>
      <dgm:t>
        <a:bodyPr/>
        <a:lstStyle/>
        <a:p>
          <a:pPr algn="ctr"/>
          <a:r>
            <a:rPr lang="en-US" sz="1000" dirty="0"/>
            <a:t>AS Req*</a:t>
          </a:r>
        </a:p>
      </dgm:t>
    </dgm:pt>
    <dgm:pt modelId="{D5E3F794-E1FA-415A-8C92-8098EB35DC31}" type="parTrans" cxnId="{D6576AB6-AC11-47FA-ADE1-1E0842E640DA}">
      <dgm:prSet/>
      <dgm:spPr/>
      <dgm:t>
        <a:bodyPr/>
        <a:lstStyle/>
        <a:p>
          <a:pPr algn="ctr"/>
          <a:endParaRPr lang="en-US" sz="1000"/>
        </a:p>
      </dgm:t>
    </dgm:pt>
    <dgm:pt modelId="{97503024-8E94-4E56-8B96-E63C9F359A46}" type="sibTrans" cxnId="{D6576AB6-AC11-47FA-ADE1-1E0842E640DA}">
      <dgm:prSet/>
      <dgm:spPr/>
      <dgm:t>
        <a:bodyPr/>
        <a:lstStyle/>
        <a:p>
          <a:pPr algn="ctr"/>
          <a:endParaRPr lang="en-US" sz="1000"/>
        </a:p>
      </dgm:t>
    </dgm:pt>
    <dgm:pt modelId="{199D7B7A-F197-4B42-9AA8-8D4DA657BD75}">
      <dgm:prSet phldrT="[Text]" custT="1"/>
      <dgm:spPr/>
      <dgm:t>
        <a:bodyPr/>
        <a:lstStyle/>
        <a:p>
          <a:pPr algn="ctr"/>
          <a:r>
            <a:rPr lang="en-US" sz="1000" dirty="0"/>
            <a:t>RT Correction</a:t>
          </a:r>
        </a:p>
      </dgm:t>
    </dgm:pt>
    <dgm:pt modelId="{6E41EFB8-CBFD-46B4-8F2B-7F4381612F57}" type="parTrans" cxnId="{AB545684-8DB1-4C14-A653-B6DF545391F7}">
      <dgm:prSet/>
      <dgm:spPr/>
      <dgm:t>
        <a:bodyPr/>
        <a:lstStyle/>
        <a:p>
          <a:pPr algn="ctr"/>
          <a:endParaRPr lang="en-US" sz="1000"/>
        </a:p>
      </dgm:t>
    </dgm:pt>
    <dgm:pt modelId="{7006C58F-E4A1-40A5-B2C1-AF7844AE86D3}" type="sibTrans" cxnId="{AB545684-8DB1-4C14-A653-B6DF545391F7}">
      <dgm:prSet/>
      <dgm:spPr/>
      <dgm:t>
        <a:bodyPr/>
        <a:lstStyle/>
        <a:p>
          <a:pPr algn="ctr"/>
          <a:endParaRPr lang="en-US" sz="1000"/>
        </a:p>
      </dgm:t>
    </dgm:pt>
    <dgm:pt modelId="{A0A27BD2-9BFD-4CF1-B4C2-171F1F130784}">
      <dgm:prSet phldrT="[Text]" custT="1"/>
      <dgm:spPr/>
      <dgm:t>
        <a:bodyPr/>
        <a:lstStyle/>
        <a:p>
          <a:pPr algn="ctr"/>
          <a:r>
            <a:rPr lang="en-US" sz="1000"/>
            <a:t>Provision of AS</a:t>
          </a:r>
        </a:p>
      </dgm:t>
    </dgm:pt>
    <dgm:pt modelId="{559348AF-8545-4B14-98E4-762780411981}" type="parTrans" cxnId="{374314A0-BB9A-4457-8491-4DB1562D4C62}">
      <dgm:prSet/>
      <dgm:spPr/>
      <dgm:t>
        <a:bodyPr/>
        <a:lstStyle/>
        <a:p>
          <a:pPr algn="ctr"/>
          <a:endParaRPr lang="en-US" sz="1000"/>
        </a:p>
      </dgm:t>
    </dgm:pt>
    <dgm:pt modelId="{7ED50AB7-52CA-42EF-887D-498B3C6A8EDD}" type="sibTrans" cxnId="{374314A0-BB9A-4457-8491-4DB1562D4C62}">
      <dgm:prSet/>
      <dgm:spPr/>
      <dgm:t>
        <a:bodyPr/>
        <a:lstStyle/>
        <a:p>
          <a:pPr algn="ctr"/>
          <a:endParaRPr lang="en-US" sz="1000"/>
        </a:p>
      </dgm:t>
    </dgm:pt>
    <dgm:pt modelId="{B163BFF8-CEAA-4447-AB57-F56380B49721}">
      <dgm:prSet phldrT="[Text]" custT="1"/>
      <dgm:spPr/>
      <dgm:t>
        <a:bodyPr/>
        <a:lstStyle/>
        <a:p>
          <a:pPr algn="ctr"/>
          <a:r>
            <a:rPr lang="en-US" sz="1000"/>
            <a:t>C-Rate*</a:t>
          </a:r>
        </a:p>
      </dgm:t>
    </dgm:pt>
    <dgm:pt modelId="{0E7BB062-1A13-4B5C-84F7-15756FC0ACCE}" type="parTrans" cxnId="{7B6C4362-606B-4A2A-8842-4240BDA28E94}">
      <dgm:prSet/>
      <dgm:spPr/>
      <dgm:t>
        <a:bodyPr/>
        <a:lstStyle/>
        <a:p>
          <a:pPr algn="ctr"/>
          <a:endParaRPr lang="en-US" sz="1000"/>
        </a:p>
      </dgm:t>
    </dgm:pt>
    <dgm:pt modelId="{B60D2885-DA5F-4515-BE93-BC6337B810F2}" type="sibTrans" cxnId="{7B6C4362-606B-4A2A-8842-4240BDA28E94}">
      <dgm:prSet/>
      <dgm:spPr/>
      <dgm:t>
        <a:bodyPr/>
        <a:lstStyle/>
        <a:p>
          <a:pPr algn="ctr"/>
          <a:endParaRPr lang="en-US" sz="1000"/>
        </a:p>
      </dgm:t>
    </dgm:pt>
    <dgm:pt modelId="{7A219B28-5CC3-456A-A8D7-D7EA2F04BA56}">
      <dgm:prSet phldrT="[Text]" custT="1"/>
      <dgm:spPr/>
      <dgm:t>
        <a:bodyPr/>
        <a:lstStyle/>
        <a:p>
          <a:pPr algn="ctr"/>
          <a:r>
            <a:rPr lang="en-US" sz="1000" dirty="0"/>
            <a:t>VSG</a:t>
          </a:r>
        </a:p>
      </dgm:t>
    </dgm:pt>
    <dgm:pt modelId="{207B117A-5581-4F74-9182-102C2D417E95}" type="parTrans" cxnId="{8EE34FA9-0631-4799-AD0A-EE467E5053FE}">
      <dgm:prSet/>
      <dgm:spPr/>
      <dgm:t>
        <a:bodyPr/>
        <a:lstStyle/>
        <a:p>
          <a:pPr algn="ctr"/>
          <a:endParaRPr lang="en-US" sz="1000"/>
        </a:p>
      </dgm:t>
    </dgm:pt>
    <dgm:pt modelId="{92FD430B-57F3-4F0C-BD4A-D587BD242C32}" type="sibTrans" cxnId="{8EE34FA9-0631-4799-AD0A-EE467E5053FE}">
      <dgm:prSet/>
      <dgm:spPr/>
      <dgm:t>
        <a:bodyPr/>
        <a:lstStyle/>
        <a:p>
          <a:pPr algn="ctr"/>
          <a:endParaRPr lang="en-US" sz="1000"/>
        </a:p>
      </dgm:t>
    </dgm:pt>
    <dgm:pt modelId="{EF03BE06-AC89-4C81-88CB-9D77BE721119}">
      <dgm:prSet phldrT="[Text]" custT="1"/>
      <dgm:spPr/>
      <dgm:t>
        <a:bodyPr/>
        <a:lstStyle/>
        <a:p>
          <a:pPr algn="ctr"/>
          <a:r>
            <a:rPr lang="en-US" sz="1000"/>
            <a:t>Resource Sensitivities</a:t>
          </a:r>
        </a:p>
      </dgm:t>
    </dgm:pt>
    <dgm:pt modelId="{2070C7F1-1525-437D-A2AC-E9D1005DBF2D}" type="parTrans" cxnId="{1EBEC34B-D04F-4614-8845-B25A0B94DAE4}">
      <dgm:prSet/>
      <dgm:spPr/>
      <dgm:t>
        <a:bodyPr/>
        <a:lstStyle/>
        <a:p>
          <a:pPr algn="ctr"/>
          <a:endParaRPr lang="en-US" sz="1000"/>
        </a:p>
      </dgm:t>
    </dgm:pt>
    <dgm:pt modelId="{A5BCBF4E-A3A0-451D-9978-7377A75F57F2}" type="sibTrans" cxnId="{1EBEC34B-D04F-4614-8845-B25A0B94DAE4}">
      <dgm:prSet/>
      <dgm:spPr/>
      <dgm:t>
        <a:bodyPr/>
        <a:lstStyle/>
        <a:p>
          <a:pPr algn="ctr"/>
          <a:endParaRPr lang="en-US" sz="1000"/>
        </a:p>
      </dgm:t>
    </dgm:pt>
    <dgm:pt modelId="{BDCE66A4-C207-468E-A220-39B1EFDBAE3C}">
      <dgm:prSet phldrT="[Text]" custT="1"/>
      <dgm:spPr/>
      <dgm:t>
        <a:bodyPr/>
        <a:lstStyle/>
        <a:p>
          <a:pPr algn="ctr"/>
          <a:r>
            <a:rPr lang="en-US" sz="1000" dirty="0"/>
            <a:t>Electrification Case</a:t>
          </a:r>
        </a:p>
      </dgm:t>
    </dgm:pt>
    <dgm:pt modelId="{C7E8032E-AD5F-4F97-B97C-DC6005563BA9}" type="parTrans" cxnId="{C496FC25-8E95-4463-AA42-C145E2F85590}">
      <dgm:prSet/>
      <dgm:spPr/>
      <dgm:t>
        <a:bodyPr/>
        <a:lstStyle/>
        <a:p>
          <a:pPr algn="ctr"/>
          <a:endParaRPr lang="en-US" sz="1000"/>
        </a:p>
      </dgm:t>
    </dgm:pt>
    <dgm:pt modelId="{140B17FB-A7D4-4DA8-AAF2-307960314025}" type="sibTrans" cxnId="{C496FC25-8E95-4463-AA42-C145E2F85590}">
      <dgm:prSet/>
      <dgm:spPr/>
      <dgm:t>
        <a:bodyPr/>
        <a:lstStyle/>
        <a:p>
          <a:pPr algn="ctr"/>
          <a:endParaRPr lang="en-US" sz="1000"/>
        </a:p>
      </dgm:t>
    </dgm:pt>
    <dgm:pt modelId="{92160B1A-B3DE-4FB8-8B4E-4194C8ABEF8F}">
      <dgm:prSet phldrT="[Text]" custT="1"/>
      <dgm:spPr/>
      <dgm:t>
        <a:bodyPr/>
        <a:lstStyle/>
        <a:p>
          <a:pPr algn="ctr"/>
          <a:r>
            <a:rPr lang="en-US" sz="1000"/>
            <a:t>Additional Retirement*</a:t>
          </a:r>
        </a:p>
      </dgm:t>
    </dgm:pt>
    <dgm:pt modelId="{70B2FBAB-28A0-4FD6-B1FF-626003C8661A}" type="parTrans" cxnId="{A50A4676-8233-4E2A-B2ED-7394632B3965}">
      <dgm:prSet/>
      <dgm:spPr/>
      <dgm:t>
        <a:bodyPr/>
        <a:lstStyle/>
        <a:p>
          <a:pPr algn="ctr"/>
          <a:endParaRPr lang="en-US" sz="1000"/>
        </a:p>
      </dgm:t>
    </dgm:pt>
    <dgm:pt modelId="{AB449B0E-1B89-4761-83D1-3D605CFB24FE}" type="sibTrans" cxnId="{A50A4676-8233-4E2A-B2ED-7394632B3965}">
      <dgm:prSet/>
      <dgm:spPr/>
      <dgm:t>
        <a:bodyPr/>
        <a:lstStyle/>
        <a:p>
          <a:pPr algn="ctr"/>
          <a:endParaRPr lang="en-US" sz="1000"/>
        </a:p>
      </dgm:t>
    </dgm:pt>
    <dgm:pt modelId="{638CBFE1-AFBE-497F-8648-F7320EA6E4D4}">
      <dgm:prSet phldrT="[Text]" custT="1"/>
      <dgm:spPr/>
      <dgm:t>
        <a:bodyPr/>
        <a:lstStyle/>
        <a:p>
          <a:pPr algn="ctr"/>
          <a:r>
            <a:rPr lang="en-US" sz="1000" dirty="0"/>
            <a:t>Fuel price*</a:t>
          </a:r>
        </a:p>
      </dgm:t>
    </dgm:pt>
    <dgm:pt modelId="{A18B9229-E97C-4CC8-A638-3A1BEFF08FF5}" type="parTrans" cxnId="{914DF49C-AF99-4F28-872B-A0C70CF629CB}">
      <dgm:prSet/>
      <dgm:spPr/>
      <dgm:t>
        <a:bodyPr/>
        <a:lstStyle/>
        <a:p>
          <a:pPr algn="ctr"/>
          <a:endParaRPr lang="en-US" sz="1000"/>
        </a:p>
      </dgm:t>
    </dgm:pt>
    <dgm:pt modelId="{A71C3915-21BB-4159-8512-D8CBBEFE65B1}" type="sibTrans" cxnId="{914DF49C-AF99-4F28-872B-A0C70CF629CB}">
      <dgm:prSet/>
      <dgm:spPr/>
      <dgm:t>
        <a:bodyPr/>
        <a:lstStyle/>
        <a:p>
          <a:pPr algn="ctr"/>
          <a:endParaRPr lang="en-US" sz="1000"/>
        </a:p>
      </dgm:t>
    </dgm:pt>
    <dgm:pt modelId="{6B467A45-47B4-4838-8520-DC22695FE3B0}">
      <dgm:prSet phldrT="[Text]" custT="1"/>
      <dgm:spPr/>
      <dgm:t>
        <a:bodyPr/>
        <a:lstStyle/>
        <a:p>
          <a:pPr algn="ctr"/>
          <a:r>
            <a:rPr lang="en-US" sz="1000" dirty="0"/>
            <a:t>Commitment Decisions</a:t>
          </a:r>
        </a:p>
      </dgm:t>
    </dgm:pt>
    <dgm:pt modelId="{24D25783-80E2-47C4-B1B9-876933955843}" type="parTrans" cxnId="{50BFCA0B-9D43-419D-B828-88F68A6E28D6}">
      <dgm:prSet/>
      <dgm:spPr/>
      <dgm:t>
        <a:bodyPr/>
        <a:lstStyle/>
        <a:p>
          <a:endParaRPr lang="en-US"/>
        </a:p>
      </dgm:t>
    </dgm:pt>
    <dgm:pt modelId="{A8D0E1E8-8520-4D3D-ABE6-22CF2D65E49D}" type="sibTrans" cxnId="{50BFCA0B-9D43-419D-B828-88F68A6E28D6}">
      <dgm:prSet/>
      <dgm:spPr/>
      <dgm:t>
        <a:bodyPr/>
        <a:lstStyle/>
        <a:p>
          <a:endParaRPr lang="en-US"/>
        </a:p>
      </dgm:t>
    </dgm:pt>
    <dgm:pt modelId="{A04DA205-BDA1-42F3-9D19-9D3DB2560D39}">
      <dgm:prSet phldrT="[Text]" custT="1"/>
      <dgm:spPr/>
      <dgm:t>
        <a:bodyPr/>
        <a:lstStyle/>
        <a:p>
          <a:pPr algn="ctr"/>
          <a:r>
            <a:rPr lang="en-US" sz="1000" dirty="0"/>
            <a:t>VSG</a:t>
          </a:r>
        </a:p>
      </dgm:t>
    </dgm:pt>
    <dgm:pt modelId="{3CA868AF-64CD-429A-B764-8488A9D3B58A}" type="parTrans" cxnId="{37307DA2-6265-4C45-ABF9-FAB75958F54A}">
      <dgm:prSet/>
      <dgm:spPr/>
      <dgm:t>
        <a:bodyPr/>
        <a:lstStyle/>
        <a:p>
          <a:endParaRPr lang="en-US"/>
        </a:p>
      </dgm:t>
    </dgm:pt>
    <dgm:pt modelId="{9526602D-5AD8-4D29-91DF-000B9ADC5FFA}" type="sibTrans" cxnId="{37307DA2-6265-4C45-ABF9-FAB75958F54A}">
      <dgm:prSet/>
      <dgm:spPr/>
      <dgm:t>
        <a:bodyPr/>
        <a:lstStyle/>
        <a:p>
          <a:endParaRPr lang="en-US"/>
        </a:p>
      </dgm:t>
    </dgm:pt>
    <dgm:pt modelId="{B6AC9C88-3719-422E-A9CA-CD14CEF5CCBA}">
      <dgm:prSet phldrT="[Text]" custT="1"/>
      <dgm:spPr/>
      <dgm:t>
        <a:bodyPr/>
        <a:lstStyle/>
        <a:p>
          <a:pPr algn="ctr"/>
          <a:r>
            <a:rPr lang="en-US" sz="1000" dirty="0"/>
            <a:t>Simultaneous Pump/Gen</a:t>
          </a:r>
        </a:p>
      </dgm:t>
    </dgm:pt>
    <dgm:pt modelId="{9595F2A4-48E9-48CE-97FB-6F374D4809CC}" type="parTrans" cxnId="{952676B3-ED4E-4083-8085-991235BCCEF8}">
      <dgm:prSet/>
      <dgm:spPr/>
      <dgm:t>
        <a:bodyPr/>
        <a:lstStyle/>
        <a:p>
          <a:endParaRPr lang="en-US"/>
        </a:p>
      </dgm:t>
    </dgm:pt>
    <dgm:pt modelId="{C3B51008-3435-4190-A9D5-2DB03375E5E1}" type="sibTrans" cxnId="{952676B3-ED4E-4083-8085-991235BCCEF8}">
      <dgm:prSet/>
      <dgm:spPr/>
      <dgm:t>
        <a:bodyPr/>
        <a:lstStyle/>
        <a:p>
          <a:endParaRPr lang="en-US"/>
        </a:p>
      </dgm:t>
    </dgm:pt>
    <dgm:pt modelId="{828BCD44-EC1C-468F-8EC0-0B0DC3F44B3A}">
      <dgm:prSet phldrT="[Text]" custT="1"/>
      <dgm:spPr/>
      <dgm:t>
        <a:bodyPr/>
        <a:lstStyle/>
        <a:p>
          <a:pPr algn="ctr"/>
          <a:r>
            <a:rPr lang="en-US" sz="1000"/>
            <a:t>C-Rate*</a:t>
          </a:r>
          <a:endParaRPr lang="en-US" sz="1000" dirty="0"/>
        </a:p>
      </dgm:t>
    </dgm:pt>
    <dgm:pt modelId="{2A9A8192-90AA-4F9F-947E-7A89CF75A365}" type="parTrans" cxnId="{8A21EE69-E19D-4B9A-9BEE-338EB28548A2}">
      <dgm:prSet/>
      <dgm:spPr/>
      <dgm:t>
        <a:bodyPr/>
        <a:lstStyle/>
        <a:p>
          <a:endParaRPr lang="en-US"/>
        </a:p>
      </dgm:t>
    </dgm:pt>
    <dgm:pt modelId="{9A11521A-8C79-4F58-A8F8-22B00FD4CEFB}" type="sibTrans" cxnId="{8A21EE69-E19D-4B9A-9BEE-338EB28548A2}">
      <dgm:prSet/>
      <dgm:spPr/>
      <dgm:t>
        <a:bodyPr/>
        <a:lstStyle/>
        <a:p>
          <a:endParaRPr lang="en-US"/>
        </a:p>
      </dgm:t>
    </dgm:pt>
    <dgm:pt modelId="{39E7A641-B0F5-48FB-9CB9-7EE5DE52E7D9}" type="pres">
      <dgm:prSet presAssocID="{F99B937D-1AD2-4396-B184-69EE781C6897}" presName="hierChild1" presStyleCnt="0">
        <dgm:presLayoutVars>
          <dgm:orgChart val="1"/>
          <dgm:chPref val="1"/>
          <dgm:dir/>
          <dgm:animOne val="branch"/>
          <dgm:animLvl val="lvl"/>
          <dgm:resizeHandles/>
        </dgm:presLayoutVars>
      </dgm:prSet>
      <dgm:spPr/>
    </dgm:pt>
    <dgm:pt modelId="{67FF3FF8-BBDF-414A-AE08-60A2DCB26670}" type="pres">
      <dgm:prSet presAssocID="{13D7B2A2-CE18-4546-80BE-0C1B02EFAD80}" presName="hierRoot1" presStyleCnt="0">
        <dgm:presLayoutVars>
          <dgm:hierBranch val="init"/>
        </dgm:presLayoutVars>
      </dgm:prSet>
      <dgm:spPr/>
    </dgm:pt>
    <dgm:pt modelId="{36F2FB2C-8F9E-4AD9-8B98-A00968419A8A}" type="pres">
      <dgm:prSet presAssocID="{13D7B2A2-CE18-4546-80BE-0C1B02EFAD80}" presName="rootComposite1" presStyleCnt="0"/>
      <dgm:spPr/>
    </dgm:pt>
    <dgm:pt modelId="{56E686D2-1C2F-4CCB-AED8-A5D06845E1D2}" type="pres">
      <dgm:prSet presAssocID="{13D7B2A2-CE18-4546-80BE-0C1B02EFAD80}" presName="rootText1" presStyleLbl="node0" presStyleIdx="0" presStyleCnt="1">
        <dgm:presLayoutVars>
          <dgm:chPref val="3"/>
        </dgm:presLayoutVars>
      </dgm:prSet>
      <dgm:spPr/>
    </dgm:pt>
    <dgm:pt modelId="{AC362672-04EE-4FD4-8519-CB2BB35AEC12}" type="pres">
      <dgm:prSet presAssocID="{13D7B2A2-CE18-4546-80BE-0C1B02EFAD80}" presName="rootConnector1" presStyleLbl="node1" presStyleIdx="0" presStyleCnt="0"/>
      <dgm:spPr/>
    </dgm:pt>
    <dgm:pt modelId="{F528F3A1-50C9-4D70-AE25-FFD01D9B2EF5}" type="pres">
      <dgm:prSet presAssocID="{13D7B2A2-CE18-4546-80BE-0C1B02EFAD80}" presName="hierChild2" presStyleCnt="0"/>
      <dgm:spPr/>
    </dgm:pt>
    <dgm:pt modelId="{9104F038-2771-4394-BB61-BBC5592EB3D3}" type="pres">
      <dgm:prSet presAssocID="{C1BE19F9-9D15-4EB8-8060-151D08DA3AAB}" presName="Name37" presStyleLbl="parChTrans1D2" presStyleIdx="0" presStyleCnt="3"/>
      <dgm:spPr/>
    </dgm:pt>
    <dgm:pt modelId="{07D66200-3D9D-4D13-86FB-191A84441370}" type="pres">
      <dgm:prSet presAssocID="{70680559-1166-4A00-BF0F-6B569F2436BF}" presName="hierRoot2" presStyleCnt="0">
        <dgm:presLayoutVars>
          <dgm:hierBranch val="init"/>
        </dgm:presLayoutVars>
      </dgm:prSet>
      <dgm:spPr/>
    </dgm:pt>
    <dgm:pt modelId="{FD4800EB-E3FF-459B-B6E9-D5F61D5BC723}" type="pres">
      <dgm:prSet presAssocID="{70680559-1166-4A00-BF0F-6B569F2436BF}" presName="rootComposite" presStyleCnt="0"/>
      <dgm:spPr/>
    </dgm:pt>
    <dgm:pt modelId="{7C9536F7-CEAB-46E7-92DD-BAAB362B436A}" type="pres">
      <dgm:prSet presAssocID="{70680559-1166-4A00-BF0F-6B569F2436BF}" presName="rootText" presStyleLbl="node2" presStyleIdx="0" presStyleCnt="3">
        <dgm:presLayoutVars>
          <dgm:chPref val="3"/>
        </dgm:presLayoutVars>
      </dgm:prSet>
      <dgm:spPr/>
    </dgm:pt>
    <dgm:pt modelId="{C0FF3107-F27B-4117-A98F-299F572D29D9}" type="pres">
      <dgm:prSet presAssocID="{70680559-1166-4A00-BF0F-6B569F2436BF}" presName="rootConnector" presStyleLbl="node2" presStyleIdx="0" presStyleCnt="3"/>
      <dgm:spPr/>
    </dgm:pt>
    <dgm:pt modelId="{9218F76B-C44F-486A-B410-F37F59C2B1DB}" type="pres">
      <dgm:prSet presAssocID="{70680559-1166-4A00-BF0F-6B569F2436BF}" presName="hierChild4" presStyleCnt="0"/>
      <dgm:spPr/>
    </dgm:pt>
    <dgm:pt modelId="{B12D3114-FE3E-4568-A8EE-97E65C21E1A1}" type="pres">
      <dgm:prSet presAssocID="{B6E0844C-71BA-4671-A118-1B2C46788A39}" presName="Name37" presStyleLbl="parChTrans1D3" presStyleIdx="0" presStyleCnt="7"/>
      <dgm:spPr/>
    </dgm:pt>
    <dgm:pt modelId="{73A9BD68-D4E7-4C81-9F2C-16F534B8F17C}" type="pres">
      <dgm:prSet presAssocID="{1F607F52-057F-4FA0-B2FB-E9D617B571DA}" presName="hierRoot2" presStyleCnt="0">
        <dgm:presLayoutVars>
          <dgm:hierBranch val="init"/>
        </dgm:presLayoutVars>
      </dgm:prSet>
      <dgm:spPr/>
    </dgm:pt>
    <dgm:pt modelId="{D15415D7-B7EC-4FE2-B077-44973A8A2FA5}" type="pres">
      <dgm:prSet presAssocID="{1F607F52-057F-4FA0-B2FB-E9D617B571DA}" presName="rootComposite" presStyleCnt="0"/>
      <dgm:spPr/>
    </dgm:pt>
    <dgm:pt modelId="{70B0D71F-F5E3-4453-BC2C-4617FEC6E18F}" type="pres">
      <dgm:prSet presAssocID="{1F607F52-057F-4FA0-B2FB-E9D617B571DA}" presName="rootText" presStyleLbl="node3" presStyleIdx="0" presStyleCnt="7">
        <dgm:presLayoutVars>
          <dgm:chPref val="3"/>
        </dgm:presLayoutVars>
      </dgm:prSet>
      <dgm:spPr/>
    </dgm:pt>
    <dgm:pt modelId="{31F13C5E-0820-498B-91DD-6C3438C701E9}" type="pres">
      <dgm:prSet presAssocID="{1F607F52-057F-4FA0-B2FB-E9D617B571DA}" presName="rootConnector" presStyleLbl="node3" presStyleIdx="0" presStyleCnt="7"/>
      <dgm:spPr/>
    </dgm:pt>
    <dgm:pt modelId="{F1F6853D-9A2A-402E-BFF8-E2833280EC33}" type="pres">
      <dgm:prSet presAssocID="{1F607F52-057F-4FA0-B2FB-E9D617B571DA}" presName="hierChild4" presStyleCnt="0"/>
      <dgm:spPr/>
    </dgm:pt>
    <dgm:pt modelId="{8A667BCB-B5DF-4052-A53D-9F45C7DB0B2D}" type="pres">
      <dgm:prSet presAssocID="{9314A4C9-ACD7-4387-867B-B81C15CA7050}" presName="Name37" presStyleLbl="parChTrans1D4" presStyleIdx="0" presStyleCnt="18"/>
      <dgm:spPr/>
    </dgm:pt>
    <dgm:pt modelId="{11B15D37-D55A-4FE5-9324-4D3371EDB30D}" type="pres">
      <dgm:prSet presAssocID="{06FC6FD8-64D6-4AA4-ABC6-3F04BD607941}" presName="hierRoot2" presStyleCnt="0">
        <dgm:presLayoutVars>
          <dgm:hierBranch val="init"/>
        </dgm:presLayoutVars>
      </dgm:prSet>
      <dgm:spPr/>
    </dgm:pt>
    <dgm:pt modelId="{98DB4560-C440-4FA5-8780-2EFFB7470D20}" type="pres">
      <dgm:prSet presAssocID="{06FC6FD8-64D6-4AA4-ABC6-3F04BD607941}" presName="rootComposite" presStyleCnt="0"/>
      <dgm:spPr/>
    </dgm:pt>
    <dgm:pt modelId="{50824293-1248-45A6-A052-B01818D12DE3}" type="pres">
      <dgm:prSet presAssocID="{06FC6FD8-64D6-4AA4-ABC6-3F04BD607941}" presName="rootText" presStyleLbl="node4" presStyleIdx="0" presStyleCnt="18">
        <dgm:presLayoutVars>
          <dgm:chPref val="3"/>
        </dgm:presLayoutVars>
      </dgm:prSet>
      <dgm:spPr/>
    </dgm:pt>
    <dgm:pt modelId="{BCF895B6-38B4-4244-81CB-943B5C2C8D46}" type="pres">
      <dgm:prSet presAssocID="{06FC6FD8-64D6-4AA4-ABC6-3F04BD607941}" presName="rootConnector" presStyleLbl="node4" presStyleIdx="0" presStyleCnt="18"/>
      <dgm:spPr/>
    </dgm:pt>
    <dgm:pt modelId="{1B5E6291-9FC3-4689-9ADF-E46C519DEB94}" type="pres">
      <dgm:prSet presAssocID="{06FC6FD8-64D6-4AA4-ABC6-3F04BD607941}" presName="hierChild4" presStyleCnt="0"/>
      <dgm:spPr/>
    </dgm:pt>
    <dgm:pt modelId="{5B9EBD54-32CC-487C-B24F-5997BC797B54}" type="pres">
      <dgm:prSet presAssocID="{06FC6FD8-64D6-4AA4-ABC6-3F04BD607941}" presName="hierChild5" presStyleCnt="0"/>
      <dgm:spPr/>
    </dgm:pt>
    <dgm:pt modelId="{84B05248-8B91-43F8-ADC6-BE094BF9563A}" type="pres">
      <dgm:prSet presAssocID="{24D25783-80E2-47C4-B1B9-876933955843}" presName="Name37" presStyleLbl="parChTrans1D4" presStyleIdx="1" presStyleCnt="18"/>
      <dgm:spPr/>
    </dgm:pt>
    <dgm:pt modelId="{BC5D01F9-35E2-4840-BDE4-311EDB3D82E5}" type="pres">
      <dgm:prSet presAssocID="{6B467A45-47B4-4838-8520-DC22695FE3B0}" presName="hierRoot2" presStyleCnt="0">
        <dgm:presLayoutVars>
          <dgm:hierBranch val="init"/>
        </dgm:presLayoutVars>
      </dgm:prSet>
      <dgm:spPr/>
    </dgm:pt>
    <dgm:pt modelId="{1A314F15-F79F-45C4-BC8F-81AFC81D27BA}" type="pres">
      <dgm:prSet presAssocID="{6B467A45-47B4-4838-8520-DC22695FE3B0}" presName="rootComposite" presStyleCnt="0"/>
      <dgm:spPr/>
    </dgm:pt>
    <dgm:pt modelId="{0D64B2E6-1A2B-4C45-ABED-AEC2FE282E84}" type="pres">
      <dgm:prSet presAssocID="{6B467A45-47B4-4838-8520-DC22695FE3B0}" presName="rootText" presStyleLbl="node4" presStyleIdx="1" presStyleCnt="18">
        <dgm:presLayoutVars>
          <dgm:chPref val="3"/>
        </dgm:presLayoutVars>
      </dgm:prSet>
      <dgm:spPr/>
    </dgm:pt>
    <dgm:pt modelId="{73D92BB5-E858-4856-B5BB-5AA2DD1641B1}" type="pres">
      <dgm:prSet presAssocID="{6B467A45-47B4-4838-8520-DC22695FE3B0}" presName="rootConnector" presStyleLbl="node4" presStyleIdx="1" presStyleCnt="18"/>
      <dgm:spPr/>
    </dgm:pt>
    <dgm:pt modelId="{D93143BF-BDE2-494A-B359-478D9BAFD0DB}" type="pres">
      <dgm:prSet presAssocID="{6B467A45-47B4-4838-8520-DC22695FE3B0}" presName="hierChild4" presStyleCnt="0"/>
      <dgm:spPr/>
    </dgm:pt>
    <dgm:pt modelId="{E1D840C5-DC5A-4A36-B5A9-A74BD58ACBED}" type="pres">
      <dgm:prSet presAssocID="{6B467A45-47B4-4838-8520-DC22695FE3B0}" presName="hierChild5" presStyleCnt="0"/>
      <dgm:spPr/>
    </dgm:pt>
    <dgm:pt modelId="{BCEC97FC-E00A-4CBD-B5E0-CB7EE8A319CA}" type="pres">
      <dgm:prSet presAssocID="{1F607F52-057F-4FA0-B2FB-E9D617B571DA}" presName="hierChild5" presStyleCnt="0"/>
      <dgm:spPr/>
    </dgm:pt>
    <dgm:pt modelId="{C8CBBE75-E62D-46FF-B839-139F2EFC410C}" type="pres">
      <dgm:prSet presAssocID="{3B672C9B-1259-445C-BE4E-104DDAAFDAF9}" presName="Name37" presStyleLbl="parChTrans1D3" presStyleIdx="1" presStyleCnt="7"/>
      <dgm:spPr/>
    </dgm:pt>
    <dgm:pt modelId="{A0EBA03A-2B5F-486D-96F1-D49EFA0F087F}" type="pres">
      <dgm:prSet presAssocID="{28E80784-F48B-4BCC-A54B-10CD8B618BC0}" presName="hierRoot2" presStyleCnt="0">
        <dgm:presLayoutVars>
          <dgm:hierBranch val="init"/>
        </dgm:presLayoutVars>
      </dgm:prSet>
      <dgm:spPr/>
    </dgm:pt>
    <dgm:pt modelId="{B8A34230-5AE5-4DE2-AD51-896833F7C9EF}" type="pres">
      <dgm:prSet presAssocID="{28E80784-F48B-4BCC-A54B-10CD8B618BC0}" presName="rootComposite" presStyleCnt="0"/>
      <dgm:spPr/>
    </dgm:pt>
    <dgm:pt modelId="{6004726E-E699-43FC-AC1C-4465E4B0DD9F}" type="pres">
      <dgm:prSet presAssocID="{28E80784-F48B-4BCC-A54B-10CD8B618BC0}" presName="rootText" presStyleLbl="node3" presStyleIdx="1" presStyleCnt="7">
        <dgm:presLayoutVars>
          <dgm:chPref val="3"/>
        </dgm:presLayoutVars>
      </dgm:prSet>
      <dgm:spPr/>
    </dgm:pt>
    <dgm:pt modelId="{C1825BA8-3A7F-4ADA-AD1F-5DC7CC24C822}" type="pres">
      <dgm:prSet presAssocID="{28E80784-F48B-4BCC-A54B-10CD8B618BC0}" presName="rootConnector" presStyleLbl="node3" presStyleIdx="1" presStyleCnt="7"/>
      <dgm:spPr/>
    </dgm:pt>
    <dgm:pt modelId="{5FC1B9EF-18E8-40DF-9638-F30746AEBFF5}" type="pres">
      <dgm:prSet presAssocID="{28E80784-F48B-4BCC-A54B-10CD8B618BC0}" presName="hierChild4" presStyleCnt="0"/>
      <dgm:spPr/>
    </dgm:pt>
    <dgm:pt modelId="{651E8AF3-5743-489D-A991-23FF96D32172}" type="pres">
      <dgm:prSet presAssocID="{3CA868AF-64CD-429A-B764-8488A9D3B58A}" presName="Name37" presStyleLbl="parChTrans1D4" presStyleIdx="2" presStyleCnt="18"/>
      <dgm:spPr/>
    </dgm:pt>
    <dgm:pt modelId="{CDD72664-90EF-4AC2-8C04-BC7C72DE0215}" type="pres">
      <dgm:prSet presAssocID="{A04DA205-BDA1-42F3-9D19-9D3DB2560D39}" presName="hierRoot2" presStyleCnt="0">
        <dgm:presLayoutVars>
          <dgm:hierBranch val="init"/>
        </dgm:presLayoutVars>
      </dgm:prSet>
      <dgm:spPr/>
    </dgm:pt>
    <dgm:pt modelId="{F369D3D2-BD8D-4F78-9C09-730074582661}" type="pres">
      <dgm:prSet presAssocID="{A04DA205-BDA1-42F3-9D19-9D3DB2560D39}" presName="rootComposite" presStyleCnt="0"/>
      <dgm:spPr/>
    </dgm:pt>
    <dgm:pt modelId="{AAC24630-20B7-407B-8DA7-16A196742846}" type="pres">
      <dgm:prSet presAssocID="{A04DA205-BDA1-42F3-9D19-9D3DB2560D39}" presName="rootText" presStyleLbl="node4" presStyleIdx="2" presStyleCnt="18">
        <dgm:presLayoutVars>
          <dgm:chPref val="3"/>
        </dgm:presLayoutVars>
      </dgm:prSet>
      <dgm:spPr/>
    </dgm:pt>
    <dgm:pt modelId="{F1524869-E4EF-45D1-A564-BED127F8A6C1}" type="pres">
      <dgm:prSet presAssocID="{A04DA205-BDA1-42F3-9D19-9D3DB2560D39}" presName="rootConnector" presStyleLbl="node4" presStyleIdx="2" presStyleCnt="18"/>
      <dgm:spPr/>
    </dgm:pt>
    <dgm:pt modelId="{386FBB06-DEC0-4A50-93A7-3D6EE3D557D7}" type="pres">
      <dgm:prSet presAssocID="{A04DA205-BDA1-42F3-9D19-9D3DB2560D39}" presName="hierChild4" presStyleCnt="0"/>
      <dgm:spPr/>
    </dgm:pt>
    <dgm:pt modelId="{A046629A-7E41-4086-B3FE-3FF831EFE8AD}" type="pres">
      <dgm:prSet presAssocID="{A04DA205-BDA1-42F3-9D19-9D3DB2560D39}" presName="hierChild5" presStyleCnt="0"/>
      <dgm:spPr/>
    </dgm:pt>
    <dgm:pt modelId="{F4A1DBA4-6FEF-45C9-A4BB-C051CF7A06AA}" type="pres">
      <dgm:prSet presAssocID="{9595F2A4-48E9-48CE-97FB-6F374D4809CC}" presName="Name37" presStyleLbl="parChTrans1D4" presStyleIdx="3" presStyleCnt="18"/>
      <dgm:spPr/>
    </dgm:pt>
    <dgm:pt modelId="{EFF855B7-F958-4680-BF56-E0CC7572492D}" type="pres">
      <dgm:prSet presAssocID="{B6AC9C88-3719-422E-A9CA-CD14CEF5CCBA}" presName="hierRoot2" presStyleCnt="0">
        <dgm:presLayoutVars>
          <dgm:hierBranch val="init"/>
        </dgm:presLayoutVars>
      </dgm:prSet>
      <dgm:spPr/>
    </dgm:pt>
    <dgm:pt modelId="{45467398-3C5B-41D4-B85F-106C914AF320}" type="pres">
      <dgm:prSet presAssocID="{B6AC9C88-3719-422E-A9CA-CD14CEF5CCBA}" presName="rootComposite" presStyleCnt="0"/>
      <dgm:spPr/>
    </dgm:pt>
    <dgm:pt modelId="{E4F731D2-0774-40ED-8482-7833B5FFF7A3}" type="pres">
      <dgm:prSet presAssocID="{B6AC9C88-3719-422E-A9CA-CD14CEF5CCBA}" presName="rootText" presStyleLbl="node4" presStyleIdx="3" presStyleCnt="18">
        <dgm:presLayoutVars>
          <dgm:chPref val="3"/>
        </dgm:presLayoutVars>
      </dgm:prSet>
      <dgm:spPr/>
    </dgm:pt>
    <dgm:pt modelId="{6E04493B-A55D-4A3B-8ACA-E3D1F80EF76A}" type="pres">
      <dgm:prSet presAssocID="{B6AC9C88-3719-422E-A9CA-CD14CEF5CCBA}" presName="rootConnector" presStyleLbl="node4" presStyleIdx="3" presStyleCnt="18"/>
      <dgm:spPr/>
    </dgm:pt>
    <dgm:pt modelId="{9B334649-1CFD-4827-8041-84880E77BB71}" type="pres">
      <dgm:prSet presAssocID="{B6AC9C88-3719-422E-A9CA-CD14CEF5CCBA}" presName="hierChild4" presStyleCnt="0"/>
      <dgm:spPr/>
    </dgm:pt>
    <dgm:pt modelId="{9CD2F8FC-4800-4F62-B76F-E2E18C3D3187}" type="pres">
      <dgm:prSet presAssocID="{B6AC9C88-3719-422E-A9CA-CD14CEF5CCBA}" presName="hierChild5" presStyleCnt="0"/>
      <dgm:spPr/>
    </dgm:pt>
    <dgm:pt modelId="{53F2642B-2055-4596-BB2C-F52FDA70C634}" type="pres">
      <dgm:prSet presAssocID="{2A9A8192-90AA-4F9F-947E-7A89CF75A365}" presName="Name37" presStyleLbl="parChTrans1D4" presStyleIdx="4" presStyleCnt="18"/>
      <dgm:spPr/>
    </dgm:pt>
    <dgm:pt modelId="{E483A4EC-128A-4DB2-9419-031B742AD637}" type="pres">
      <dgm:prSet presAssocID="{828BCD44-EC1C-468F-8EC0-0B0DC3F44B3A}" presName="hierRoot2" presStyleCnt="0">
        <dgm:presLayoutVars>
          <dgm:hierBranch val="init"/>
        </dgm:presLayoutVars>
      </dgm:prSet>
      <dgm:spPr/>
    </dgm:pt>
    <dgm:pt modelId="{087C0DD1-25C6-45FE-96B3-3EDE1644FD6E}" type="pres">
      <dgm:prSet presAssocID="{828BCD44-EC1C-468F-8EC0-0B0DC3F44B3A}" presName="rootComposite" presStyleCnt="0"/>
      <dgm:spPr/>
    </dgm:pt>
    <dgm:pt modelId="{E8D0CD89-2514-4EA7-9BFC-DE20989BA60D}" type="pres">
      <dgm:prSet presAssocID="{828BCD44-EC1C-468F-8EC0-0B0DC3F44B3A}" presName="rootText" presStyleLbl="node4" presStyleIdx="4" presStyleCnt="18">
        <dgm:presLayoutVars>
          <dgm:chPref val="3"/>
        </dgm:presLayoutVars>
      </dgm:prSet>
      <dgm:spPr/>
    </dgm:pt>
    <dgm:pt modelId="{19CB14B8-A755-48F5-81B7-0FD6BDA177A5}" type="pres">
      <dgm:prSet presAssocID="{828BCD44-EC1C-468F-8EC0-0B0DC3F44B3A}" presName="rootConnector" presStyleLbl="node4" presStyleIdx="4" presStyleCnt="18"/>
      <dgm:spPr/>
    </dgm:pt>
    <dgm:pt modelId="{94750354-091F-4FCB-AF75-7EDA1A86A0AA}" type="pres">
      <dgm:prSet presAssocID="{828BCD44-EC1C-468F-8EC0-0B0DC3F44B3A}" presName="hierChild4" presStyleCnt="0"/>
      <dgm:spPr/>
    </dgm:pt>
    <dgm:pt modelId="{7F2247DD-25E8-477B-919D-90121777BCD7}" type="pres">
      <dgm:prSet presAssocID="{828BCD44-EC1C-468F-8EC0-0B0DC3F44B3A}" presName="hierChild5" presStyleCnt="0"/>
      <dgm:spPr/>
    </dgm:pt>
    <dgm:pt modelId="{5B02D2B7-42E7-417F-904F-B2AF494D9A8B}" type="pres">
      <dgm:prSet presAssocID="{28E80784-F48B-4BCC-A54B-10CD8B618BC0}" presName="hierChild5" presStyleCnt="0"/>
      <dgm:spPr/>
    </dgm:pt>
    <dgm:pt modelId="{8E27821D-F03A-48B1-9741-772F1B8C34B7}" type="pres">
      <dgm:prSet presAssocID="{70680559-1166-4A00-BF0F-6B569F2436BF}" presName="hierChild5" presStyleCnt="0"/>
      <dgm:spPr/>
    </dgm:pt>
    <dgm:pt modelId="{27D33138-1E05-4DB5-953E-6FAE1B4F30F5}" type="pres">
      <dgm:prSet presAssocID="{F34E86E2-B273-44AB-A4E0-547A4E1F939C}" presName="Name37" presStyleLbl="parChTrans1D2" presStyleIdx="1" presStyleCnt="3"/>
      <dgm:spPr/>
    </dgm:pt>
    <dgm:pt modelId="{FEA8F991-7C42-483D-A1B7-4A41D22FE568}" type="pres">
      <dgm:prSet presAssocID="{C0DE1E8F-60A9-4D64-920E-85AD1BE20CE3}" presName="hierRoot2" presStyleCnt="0">
        <dgm:presLayoutVars>
          <dgm:hierBranch val="init"/>
        </dgm:presLayoutVars>
      </dgm:prSet>
      <dgm:spPr/>
    </dgm:pt>
    <dgm:pt modelId="{731AA4D8-CE42-4AC4-A0A0-5385D6410D13}" type="pres">
      <dgm:prSet presAssocID="{C0DE1E8F-60A9-4D64-920E-85AD1BE20CE3}" presName="rootComposite" presStyleCnt="0"/>
      <dgm:spPr/>
    </dgm:pt>
    <dgm:pt modelId="{CD08B6E3-C6A3-4B91-ABA2-32998136533B}" type="pres">
      <dgm:prSet presAssocID="{C0DE1E8F-60A9-4D64-920E-85AD1BE20CE3}" presName="rootText" presStyleLbl="node2" presStyleIdx="1" presStyleCnt="3">
        <dgm:presLayoutVars>
          <dgm:chPref val="3"/>
        </dgm:presLayoutVars>
      </dgm:prSet>
      <dgm:spPr/>
    </dgm:pt>
    <dgm:pt modelId="{944FC36B-0155-4CE1-BB81-DD883FC56991}" type="pres">
      <dgm:prSet presAssocID="{C0DE1E8F-60A9-4D64-920E-85AD1BE20CE3}" presName="rootConnector" presStyleLbl="node2" presStyleIdx="1" presStyleCnt="3"/>
      <dgm:spPr/>
    </dgm:pt>
    <dgm:pt modelId="{769A39D7-54E2-43CF-81AF-2F21BD80047A}" type="pres">
      <dgm:prSet presAssocID="{C0DE1E8F-60A9-4D64-920E-85AD1BE20CE3}" presName="hierChild4" presStyleCnt="0"/>
      <dgm:spPr/>
    </dgm:pt>
    <dgm:pt modelId="{DAC60A5B-1FF9-43BF-9753-39ADAF4808E8}" type="pres">
      <dgm:prSet presAssocID="{6C526488-06BF-476D-A63D-1F2C93086C5A}" presName="Name37" presStyleLbl="parChTrans1D3" presStyleIdx="2" presStyleCnt="7"/>
      <dgm:spPr/>
    </dgm:pt>
    <dgm:pt modelId="{E032F83E-F76F-4453-84DF-784C56CB5777}" type="pres">
      <dgm:prSet presAssocID="{C1666336-91A2-47C1-BB62-0A3C42FB40F6}" presName="hierRoot2" presStyleCnt="0">
        <dgm:presLayoutVars>
          <dgm:hierBranch val="init"/>
        </dgm:presLayoutVars>
      </dgm:prSet>
      <dgm:spPr/>
    </dgm:pt>
    <dgm:pt modelId="{BEB795E7-8084-43EA-9D2B-074F83941E08}" type="pres">
      <dgm:prSet presAssocID="{C1666336-91A2-47C1-BB62-0A3C42FB40F6}" presName="rootComposite" presStyleCnt="0"/>
      <dgm:spPr/>
    </dgm:pt>
    <dgm:pt modelId="{1DC6913F-D966-436E-81DE-E4FAA8145551}" type="pres">
      <dgm:prSet presAssocID="{C1666336-91A2-47C1-BB62-0A3C42FB40F6}" presName="rootText" presStyleLbl="node3" presStyleIdx="2" presStyleCnt="7">
        <dgm:presLayoutVars>
          <dgm:chPref val="3"/>
        </dgm:presLayoutVars>
      </dgm:prSet>
      <dgm:spPr/>
    </dgm:pt>
    <dgm:pt modelId="{94F36FC4-5C20-49BF-AD6E-FB4E30125C60}" type="pres">
      <dgm:prSet presAssocID="{C1666336-91A2-47C1-BB62-0A3C42FB40F6}" presName="rootConnector" presStyleLbl="node3" presStyleIdx="2" presStyleCnt="7"/>
      <dgm:spPr/>
    </dgm:pt>
    <dgm:pt modelId="{D0892AF5-2C5C-4F68-9EC3-A9D3A126B585}" type="pres">
      <dgm:prSet presAssocID="{C1666336-91A2-47C1-BB62-0A3C42FB40F6}" presName="hierChild4" presStyleCnt="0"/>
      <dgm:spPr/>
    </dgm:pt>
    <dgm:pt modelId="{FB63EDBF-DDB9-4510-8509-5294B4D40C36}" type="pres">
      <dgm:prSet presAssocID="{CA0214C9-DAFF-4C1F-AE0D-D88F6734F972}" presName="Name37" presStyleLbl="parChTrans1D4" presStyleIdx="5" presStyleCnt="18"/>
      <dgm:spPr/>
    </dgm:pt>
    <dgm:pt modelId="{7CC8CB43-7E97-4C20-A3BD-2FCB4F49EB12}" type="pres">
      <dgm:prSet presAssocID="{C3D570F9-5E8F-48FC-BECE-7314EE7705D7}" presName="hierRoot2" presStyleCnt="0">
        <dgm:presLayoutVars>
          <dgm:hierBranch val="init"/>
        </dgm:presLayoutVars>
      </dgm:prSet>
      <dgm:spPr/>
    </dgm:pt>
    <dgm:pt modelId="{B84F3EC1-9A25-4C71-B598-8DAA80F1B4CF}" type="pres">
      <dgm:prSet presAssocID="{C3D570F9-5E8F-48FC-BECE-7314EE7705D7}" presName="rootComposite" presStyleCnt="0"/>
      <dgm:spPr/>
    </dgm:pt>
    <dgm:pt modelId="{AD147F7E-7FAD-4759-9F05-FFCD5F3B1B24}" type="pres">
      <dgm:prSet presAssocID="{C3D570F9-5E8F-48FC-BECE-7314EE7705D7}" presName="rootText" presStyleLbl="node4" presStyleIdx="5" presStyleCnt="18">
        <dgm:presLayoutVars>
          <dgm:chPref val="3"/>
        </dgm:presLayoutVars>
      </dgm:prSet>
      <dgm:spPr/>
    </dgm:pt>
    <dgm:pt modelId="{99F92C14-590F-49C1-A85D-7DFB22719764}" type="pres">
      <dgm:prSet presAssocID="{C3D570F9-5E8F-48FC-BECE-7314EE7705D7}" presName="rootConnector" presStyleLbl="node4" presStyleIdx="5" presStyleCnt="18"/>
      <dgm:spPr/>
    </dgm:pt>
    <dgm:pt modelId="{B97364C7-896A-4388-849B-84940BB82E47}" type="pres">
      <dgm:prSet presAssocID="{C3D570F9-5E8F-48FC-BECE-7314EE7705D7}" presName="hierChild4" presStyleCnt="0"/>
      <dgm:spPr/>
    </dgm:pt>
    <dgm:pt modelId="{D103BA32-0605-4D8D-93A6-458E8331E639}" type="pres">
      <dgm:prSet presAssocID="{C3D570F9-5E8F-48FC-BECE-7314EE7705D7}" presName="hierChild5" presStyleCnt="0"/>
      <dgm:spPr/>
    </dgm:pt>
    <dgm:pt modelId="{973E014A-604B-4DB7-AB04-F96851D28B65}" type="pres">
      <dgm:prSet presAssocID="{CA145C36-310C-4E1B-A99D-D574588C7158}" presName="Name37" presStyleLbl="parChTrans1D4" presStyleIdx="6" presStyleCnt="18"/>
      <dgm:spPr/>
    </dgm:pt>
    <dgm:pt modelId="{B0574321-C5BC-48D6-A901-EA411DE2C6AE}" type="pres">
      <dgm:prSet presAssocID="{8AF8C926-9BBC-45E0-9C84-51AD1CCF3BA0}" presName="hierRoot2" presStyleCnt="0">
        <dgm:presLayoutVars>
          <dgm:hierBranch val="init"/>
        </dgm:presLayoutVars>
      </dgm:prSet>
      <dgm:spPr/>
    </dgm:pt>
    <dgm:pt modelId="{89130B8B-34E9-44FD-B0A4-92292EC8BBEA}" type="pres">
      <dgm:prSet presAssocID="{8AF8C926-9BBC-45E0-9C84-51AD1CCF3BA0}" presName="rootComposite" presStyleCnt="0"/>
      <dgm:spPr/>
    </dgm:pt>
    <dgm:pt modelId="{A6DF1479-C1ED-40D0-A75A-9747A486CF76}" type="pres">
      <dgm:prSet presAssocID="{8AF8C926-9BBC-45E0-9C84-51AD1CCF3BA0}" presName="rootText" presStyleLbl="node4" presStyleIdx="6" presStyleCnt="18">
        <dgm:presLayoutVars>
          <dgm:chPref val="3"/>
        </dgm:presLayoutVars>
      </dgm:prSet>
      <dgm:spPr/>
    </dgm:pt>
    <dgm:pt modelId="{528FE649-464F-4873-AEC5-38FB08D4D1A9}" type="pres">
      <dgm:prSet presAssocID="{8AF8C926-9BBC-45E0-9C84-51AD1CCF3BA0}" presName="rootConnector" presStyleLbl="node4" presStyleIdx="6" presStyleCnt="18"/>
      <dgm:spPr/>
    </dgm:pt>
    <dgm:pt modelId="{9D243876-2739-40BE-B1C2-94B6B1893117}" type="pres">
      <dgm:prSet presAssocID="{8AF8C926-9BBC-45E0-9C84-51AD1CCF3BA0}" presName="hierChild4" presStyleCnt="0"/>
      <dgm:spPr/>
    </dgm:pt>
    <dgm:pt modelId="{38DACF78-A7B2-4143-98C1-86519A601C97}" type="pres">
      <dgm:prSet presAssocID="{8AF8C926-9BBC-45E0-9C84-51AD1CCF3BA0}" presName="hierChild5" presStyleCnt="0"/>
      <dgm:spPr/>
    </dgm:pt>
    <dgm:pt modelId="{1A1457D6-09B3-432B-B424-3BE0CEBB6E4C}" type="pres">
      <dgm:prSet presAssocID="{C1666336-91A2-47C1-BB62-0A3C42FB40F6}" presName="hierChild5" presStyleCnt="0"/>
      <dgm:spPr/>
    </dgm:pt>
    <dgm:pt modelId="{F255748C-B680-46DB-8785-376CE6769557}" type="pres">
      <dgm:prSet presAssocID="{86E72BF3-E309-4D43-8C84-CFC39A93BD4A}" presName="Name37" presStyleLbl="parChTrans1D3" presStyleIdx="3" presStyleCnt="7"/>
      <dgm:spPr/>
    </dgm:pt>
    <dgm:pt modelId="{59DBD112-74A0-4C86-AF0A-42526C7AC73C}" type="pres">
      <dgm:prSet presAssocID="{0EFCAA23-47C3-4D4C-9920-184086718F84}" presName="hierRoot2" presStyleCnt="0">
        <dgm:presLayoutVars>
          <dgm:hierBranch val="init"/>
        </dgm:presLayoutVars>
      </dgm:prSet>
      <dgm:spPr/>
    </dgm:pt>
    <dgm:pt modelId="{AEA509F8-A837-4E5B-9264-4CC904A535E8}" type="pres">
      <dgm:prSet presAssocID="{0EFCAA23-47C3-4D4C-9920-184086718F84}" presName="rootComposite" presStyleCnt="0"/>
      <dgm:spPr/>
    </dgm:pt>
    <dgm:pt modelId="{5D53D1B8-343B-4C5E-8547-70F2473B0F8F}" type="pres">
      <dgm:prSet presAssocID="{0EFCAA23-47C3-4D4C-9920-184086718F84}" presName="rootText" presStyleLbl="node3" presStyleIdx="3" presStyleCnt="7">
        <dgm:presLayoutVars>
          <dgm:chPref val="3"/>
        </dgm:presLayoutVars>
      </dgm:prSet>
      <dgm:spPr/>
    </dgm:pt>
    <dgm:pt modelId="{46770E59-42DC-4243-B63D-18F84D8D29F6}" type="pres">
      <dgm:prSet presAssocID="{0EFCAA23-47C3-4D4C-9920-184086718F84}" presName="rootConnector" presStyleLbl="node3" presStyleIdx="3" presStyleCnt="7"/>
      <dgm:spPr/>
    </dgm:pt>
    <dgm:pt modelId="{C890A81F-72CA-4DF2-9216-6AE8A98EF3D1}" type="pres">
      <dgm:prSet presAssocID="{0EFCAA23-47C3-4D4C-9920-184086718F84}" presName="hierChild4" presStyleCnt="0"/>
      <dgm:spPr/>
    </dgm:pt>
    <dgm:pt modelId="{9A026433-FE1E-4CF2-BBD3-4DB9D91AAB6C}" type="pres">
      <dgm:prSet presAssocID="{A26982E6-5811-4659-8688-507986AC71C3}" presName="Name37" presStyleLbl="parChTrans1D4" presStyleIdx="7" presStyleCnt="18"/>
      <dgm:spPr/>
    </dgm:pt>
    <dgm:pt modelId="{BE0CC873-FCC9-44A0-9F51-9C6B7AEB8C40}" type="pres">
      <dgm:prSet presAssocID="{DBF0E3C6-86E0-4FBA-988C-3D6055B81C10}" presName="hierRoot2" presStyleCnt="0">
        <dgm:presLayoutVars>
          <dgm:hierBranch val="init"/>
        </dgm:presLayoutVars>
      </dgm:prSet>
      <dgm:spPr/>
    </dgm:pt>
    <dgm:pt modelId="{5F5B5C31-FD29-4DD8-90AC-DCFD7C947054}" type="pres">
      <dgm:prSet presAssocID="{DBF0E3C6-86E0-4FBA-988C-3D6055B81C10}" presName="rootComposite" presStyleCnt="0"/>
      <dgm:spPr/>
    </dgm:pt>
    <dgm:pt modelId="{87C738B5-31FD-42C4-BC64-728AFB365328}" type="pres">
      <dgm:prSet presAssocID="{DBF0E3C6-86E0-4FBA-988C-3D6055B81C10}" presName="rootText" presStyleLbl="node4" presStyleIdx="7" presStyleCnt="18">
        <dgm:presLayoutVars>
          <dgm:chPref val="3"/>
        </dgm:presLayoutVars>
      </dgm:prSet>
      <dgm:spPr/>
    </dgm:pt>
    <dgm:pt modelId="{B4794DA7-CA34-49E6-8A1B-7FBDAF490C70}" type="pres">
      <dgm:prSet presAssocID="{DBF0E3C6-86E0-4FBA-988C-3D6055B81C10}" presName="rootConnector" presStyleLbl="node4" presStyleIdx="7" presStyleCnt="18"/>
      <dgm:spPr/>
    </dgm:pt>
    <dgm:pt modelId="{40FF44CB-E9B6-410F-BFB9-5B24E267CD41}" type="pres">
      <dgm:prSet presAssocID="{DBF0E3C6-86E0-4FBA-988C-3D6055B81C10}" presName="hierChild4" presStyleCnt="0"/>
      <dgm:spPr/>
    </dgm:pt>
    <dgm:pt modelId="{57946C67-26F3-4FBE-89A9-5CAA8C9822B7}" type="pres">
      <dgm:prSet presAssocID="{DBF0E3C6-86E0-4FBA-988C-3D6055B81C10}" presName="hierChild5" presStyleCnt="0"/>
      <dgm:spPr/>
    </dgm:pt>
    <dgm:pt modelId="{0A78376C-D30F-4B7A-88A5-5B60768815DA}" type="pres">
      <dgm:prSet presAssocID="{6D56A3BD-9FF5-4E9E-AAD6-A9EDA614119A}" presName="Name37" presStyleLbl="parChTrans1D4" presStyleIdx="8" presStyleCnt="18"/>
      <dgm:spPr/>
    </dgm:pt>
    <dgm:pt modelId="{6310AB17-778C-4D7A-BC96-D7FF404CBB42}" type="pres">
      <dgm:prSet presAssocID="{A768EC6A-61CE-4642-B540-BCA68845A954}" presName="hierRoot2" presStyleCnt="0">
        <dgm:presLayoutVars>
          <dgm:hierBranch val="init"/>
        </dgm:presLayoutVars>
      </dgm:prSet>
      <dgm:spPr/>
    </dgm:pt>
    <dgm:pt modelId="{D8CED769-45C3-4D2F-8000-5F1E42427EE8}" type="pres">
      <dgm:prSet presAssocID="{A768EC6A-61CE-4642-B540-BCA68845A954}" presName="rootComposite" presStyleCnt="0"/>
      <dgm:spPr/>
    </dgm:pt>
    <dgm:pt modelId="{DB996B96-9108-41F1-B3C4-2B46667F3EA3}" type="pres">
      <dgm:prSet presAssocID="{A768EC6A-61CE-4642-B540-BCA68845A954}" presName="rootText" presStyleLbl="node4" presStyleIdx="8" presStyleCnt="18">
        <dgm:presLayoutVars>
          <dgm:chPref val="3"/>
        </dgm:presLayoutVars>
      </dgm:prSet>
      <dgm:spPr/>
    </dgm:pt>
    <dgm:pt modelId="{6414A87E-C4DD-43EE-85A3-6C96B1A9D496}" type="pres">
      <dgm:prSet presAssocID="{A768EC6A-61CE-4642-B540-BCA68845A954}" presName="rootConnector" presStyleLbl="node4" presStyleIdx="8" presStyleCnt="18"/>
      <dgm:spPr/>
    </dgm:pt>
    <dgm:pt modelId="{44C0A927-FA7A-43F5-A478-260FF1549B83}" type="pres">
      <dgm:prSet presAssocID="{A768EC6A-61CE-4642-B540-BCA68845A954}" presName="hierChild4" presStyleCnt="0"/>
      <dgm:spPr/>
    </dgm:pt>
    <dgm:pt modelId="{D8AAF055-27D9-4773-90F8-8E38715D3329}" type="pres">
      <dgm:prSet presAssocID="{A768EC6A-61CE-4642-B540-BCA68845A954}" presName="hierChild5" presStyleCnt="0"/>
      <dgm:spPr/>
    </dgm:pt>
    <dgm:pt modelId="{29254F5F-160B-4C4E-A1B5-11C68679A4B2}" type="pres">
      <dgm:prSet presAssocID="{0EFCAA23-47C3-4D4C-9920-184086718F84}" presName="hierChild5" presStyleCnt="0"/>
      <dgm:spPr/>
    </dgm:pt>
    <dgm:pt modelId="{791C189E-3F21-4DED-B0AE-E729A4431952}" type="pres">
      <dgm:prSet presAssocID="{C0DE1E8F-60A9-4D64-920E-85AD1BE20CE3}" presName="hierChild5" presStyleCnt="0"/>
      <dgm:spPr/>
    </dgm:pt>
    <dgm:pt modelId="{995A44E1-1D72-4E65-9624-0C1616844749}" type="pres">
      <dgm:prSet presAssocID="{D2F08BDF-97E1-41ED-90E2-001696BDCD23}" presName="Name37" presStyleLbl="parChTrans1D2" presStyleIdx="2" presStyleCnt="3"/>
      <dgm:spPr/>
    </dgm:pt>
    <dgm:pt modelId="{D4665EF1-9341-4A01-80ED-7F3B4602DA46}" type="pres">
      <dgm:prSet presAssocID="{4CF78B01-A275-45E2-89EC-8E1123D31FCA}" presName="hierRoot2" presStyleCnt="0">
        <dgm:presLayoutVars>
          <dgm:hierBranch val="init"/>
        </dgm:presLayoutVars>
      </dgm:prSet>
      <dgm:spPr/>
    </dgm:pt>
    <dgm:pt modelId="{BCDA30BB-5C63-416D-9FE4-3C6463266423}" type="pres">
      <dgm:prSet presAssocID="{4CF78B01-A275-45E2-89EC-8E1123D31FCA}" presName="rootComposite" presStyleCnt="0"/>
      <dgm:spPr/>
    </dgm:pt>
    <dgm:pt modelId="{F08ED540-37CC-4D3D-BED4-60FCAF873DBD}" type="pres">
      <dgm:prSet presAssocID="{4CF78B01-A275-45E2-89EC-8E1123D31FCA}" presName="rootText" presStyleLbl="node2" presStyleIdx="2" presStyleCnt="3">
        <dgm:presLayoutVars>
          <dgm:chPref val="3"/>
        </dgm:presLayoutVars>
      </dgm:prSet>
      <dgm:spPr/>
    </dgm:pt>
    <dgm:pt modelId="{28DB00A5-BECC-447E-A78C-2BC59A3EBB4D}" type="pres">
      <dgm:prSet presAssocID="{4CF78B01-A275-45E2-89EC-8E1123D31FCA}" presName="rootConnector" presStyleLbl="node2" presStyleIdx="2" presStyleCnt="3"/>
      <dgm:spPr/>
    </dgm:pt>
    <dgm:pt modelId="{05CD6ACA-9F7C-4DCE-BA23-FCC31C0F9710}" type="pres">
      <dgm:prSet presAssocID="{4CF78B01-A275-45E2-89EC-8E1123D31FCA}" presName="hierChild4" presStyleCnt="0"/>
      <dgm:spPr/>
    </dgm:pt>
    <dgm:pt modelId="{111151A7-E54F-4FE9-9EBD-D0B82FDC0F39}" type="pres">
      <dgm:prSet presAssocID="{C9BF8405-0D88-44E1-A81F-E2A8A3D751AA}" presName="Name37" presStyleLbl="parChTrans1D3" presStyleIdx="4" presStyleCnt="7"/>
      <dgm:spPr/>
    </dgm:pt>
    <dgm:pt modelId="{9BD7BCE4-BC03-4620-A536-22DA033FD0F3}" type="pres">
      <dgm:prSet presAssocID="{C128733A-98C6-402C-982A-63822F50187E}" presName="hierRoot2" presStyleCnt="0">
        <dgm:presLayoutVars>
          <dgm:hierBranch val="init"/>
        </dgm:presLayoutVars>
      </dgm:prSet>
      <dgm:spPr/>
    </dgm:pt>
    <dgm:pt modelId="{74DC6466-0CDA-4105-BB4B-7EBC81926327}" type="pres">
      <dgm:prSet presAssocID="{C128733A-98C6-402C-982A-63822F50187E}" presName="rootComposite" presStyleCnt="0"/>
      <dgm:spPr/>
    </dgm:pt>
    <dgm:pt modelId="{E523A530-1872-4996-AC6E-1007D50C3ECB}" type="pres">
      <dgm:prSet presAssocID="{C128733A-98C6-402C-982A-63822F50187E}" presName="rootText" presStyleLbl="node3" presStyleIdx="4" presStyleCnt="7">
        <dgm:presLayoutVars>
          <dgm:chPref val="3"/>
        </dgm:presLayoutVars>
      </dgm:prSet>
      <dgm:spPr/>
    </dgm:pt>
    <dgm:pt modelId="{F364B46A-8620-44B7-A97D-860AD4324761}" type="pres">
      <dgm:prSet presAssocID="{C128733A-98C6-402C-982A-63822F50187E}" presName="rootConnector" presStyleLbl="node3" presStyleIdx="4" presStyleCnt="7"/>
      <dgm:spPr/>
    </dgm:pt>
    <dgm:pt modelId="{3218250D-F671-42DA-BBF0-D1E6DDC979D5}" type="pres">
      <dgm:prSet presAssocID="{C128733A-98C6-402C-982A-63822F50187E}" presName="hierChild4" presStyleCnt="0"/>
      <dgm:spPr/>
    </dgm:pt>
    <dgm:pt modelId="{FA056870-B0ED-422C-868D-FB6FB3E9CACA}" type="pres">
      <dgm:prSet presAssocID="{04668022-96B9-4D3C-94B8-578C2329DEAF}" presName="Name37" presStyleLbl="parChTrans1D4" presStyleIdx="9" presStyleCnt="18"/>
      <dgm:spPr/>
    </dgm:pt>
    <dgm:pt modelId="{CB3FFDBE-47BA-4F16-AAB9-785F4DE11E27}" type="pres">
      <dgm:prSet presAssocID="{00EF2412-678D-4B9D-9417-F501DFD8BD04}" presName="hierRoot2" presStyleCnt="0">
        <dgm:presLayoutVars>
          <dgm:hierBranch val="init"/>
        </dgm:presLayoutVars>
      </dgm:prSet>
      <dgm:spPr/>
    </dgm:pt>
    <dgm:pt modelId="{57D443DB-A5E5-4CBB-8959-843C4E5EBFA5}" type="pres">
      <dgm:prSet presAssocID="{00EF2412-678D-4B9D-9417-F501DFD8BD04}" presName="rootComposite" presStyleCnt="0"/>
      <dgm:spPr/>
    </dgm:pt>
    <dgm:pt modelId="{B9DE3743-21D2-4534-8E1B-C4A73379B229}" type="pres">
      <dgm:prSet presAssocID="{00EF2412-678D-4B9D-9417-F501DFD8BD04}" presName="rootText" presStyleLbl="node4" presStyleIdx="9" presStyleCnt="18">
        <dgm:presLayoutVars>
          <dgm:chPref val="3"/>
        </dgm:presLayoutVars>
      </dgm:prSet>
      <dgm:spPr/>
    </dgm:pt>
    <dgm:pt modelId="{DC1B2ACB-50D9-4510-8291-E1D7CCF1EDEF}" type="pres">
      <dgm:prSet presAssocID="{00EF2412-678D-4B9D-9417-F501DFD8BD04}" presName="rootConnector" presStyleLbl="node4" presStyleIdx="9" presStyleCnt="18"/>
      <dgm:spPr/>
    </dgm:pt>
    <dgm:pt modelId="{AA9CB953-EE6A-4AB6-A758-39573D88A8C6}" type="pres">
      <dgm:prSet presAssocID="{00EF2412-678D-4B9D-9417-F501DFD8BD04}" presName="hierChild4" presStyleCnt="0"/>
      <dgm:spPr/>
    </dgm:pt>
    <dgm:pt modelId="{0D7E3346-1A8E-4DF0-837B-A31E84045761}" type="pres">
      <dgm:prSet presAssocID="{00EF2412-678D-4B9D-9417-F501DFD8BD04}" presName="hierChild5" presStyleCnt="0"/>
      <dgm:spPr/>
    </dgm:pt>
    <dgm:pt modelId="{091B4EB9-9BB4-4E10-B07C-BBB2A58215A3}" type="pres">
      <dgm:prSet presAssocID="{D5E3F794-E1FA-415A-8C92-8098EB35DC31}" presName="Name37" presStyleLbl="parChTrans1D4" presStyleIdx="10" presStyleCnt="18"/>
      <dgm:spPr/>
    </dgm:pt>
    <dgm:pt modelId="{258871B6-D476-4758-8916-AF337373496C}" type="pres">
      <dgm:prSet presAssocID="{43AF47B0-D9FA-4E10-A7E3-F60077114D3E}" presName="hierRoot2" presStyleCnt="0">
        <dgm:presLayoutVars>
          <dgm:hierBranch val="init"/>
        </dgm:presLayoutVars>
      </dgm:prSet>
      <dgm:spPr/>
    </dgm:pt>
    <dgm:pt modelId="{E416646A-7911-4432-ABF4-C54CA2DF2705}" type="pres">
      <dgm:prSet presAssocID="{43AF47B0-D9FA-4E10-A7E3-F60077114D3E}" presName="rootComposite" presStyleCnt="0"/>
      <dgm:spPr/>
    </dgm:pt>
    <dgm:pt modelId="{6903FEF9-9413-4005-8D3A-EE96B999D5F2}" type="pres">
      <dgm:prSet presAssocID="{43AF47B0-D9FA-4E10-A7E3-F60077114D3E}" presName="rootText" presStyleLbl="node4" presStyleIdx="10" presStyleCnt="18">
        <dgm:presLayoutVars>
          <dgm:chPref val="3"/>
        </dgm:presLayoutVars>
      </dgm:prSet>
      <dgm:spPr/>
    </dgm:pt>
    <dgm:pt modelId="{334881EF-2B00-4367-AE38-99FED34B05AF}" type="pres">
      <dgm:prSet presAssocID="{43AF47B0-D9FA-4E10-A7E3-F60077114D3E}" presName="rootConnector" presStyleLbl="node4" presStyleIdx="10" presStyleCnt="18"/>
      <dgm:spPr/>
    </dgm:pt>
    <dgm:pt modelId="{F7ABFF0C-88EC-416F-BACB-D6E0446AB146}" type="pres">
      <dgm:prSet presAssocID="{43AF47B0-D9FA-4E10-A7E3-F60077114D3E}" presName="hierChild4" presStyleCnt="0"/>
      <dgm:spPr/>
    </dgm:pt>
    <dgm:pt modelId="{E1B65003-65CB-492B-8624-D5273DE9AC64}" type="pres">
      <dgm:prSet presAssocID="{43AF47B0-D9FA-4E10-A7E3-F60077114D3E}" presName="hierChild5" presStyleCnt="0"/>
      <dgm:spPr/>
    </dgm:pt>
    <dgm:pt modelId="{FC50CD11-2AAF-4971-95C2-111E69DA6FC6}" type="pres">
      <dgm:prSet presAssocID="{6E41EFB8-CBFD-46B4-8F2B-7F4381612F57}" presName="Name37" presStyleLbl="parChTrans1D4" presStyleIdx="11" presStyleCnt="18"/>
      <dgm:spPr/>
    </dgm:pt>
    <dgm:pt modelId="{8C046445-7D13-42BC-AFC0-E5B38D1C1BAC}" type="pres">
      <dgm:prSet presAssocID="{199D7B7A-F197-4B42-9AA8-8D4DA657BD75}" presName="hierRoot2" presStyleCnt="0">
        <dgm:presLayoutVars>
          <dgm:hierBranch val="init"/>
        </dgm:presLayoutVars>
      </dgm:prSet>
      <dgm:spPr/>
    </dgm:pt>
    <dgm:pt modelId="{74AB975E-61D5-43B6-A367-4074B63E362F}" type="pres">
      <dgm:prSet presAssocID="{199D7B7A-F197-4B42-9AA8-8D4DA657BD75}" presName="rootComposite" presStyleCnt="0"/>
      <dgm:spPr/>
    </dgm:pt>
    <dgm:pt modelId="{542BF6FB-6981-4830-B2EA-28DBA14CA9AA}" type="pres">
      <dgm:prSet presAssocID="{199D7B7A-F197-4B42-9AA8-8D4DA657BD75}" presName="rootText" presStyleLbl="node4" presStyleIdx="11" presStyleCnt="18">
        <dgm:presLayoutVars>
          <dgm:chPref val="3"/>
        </dgm:presLayoutVars>
      </dgm:prSet>
      <dgm:spPr/>
    </dgm:pt>
    <dgm:pt modelId="{820A0E1A-71C7-4DB0-8F0B-B0289C29217B}" type="pres">
      <dgm:prSet presAssocID="{199D7B7A-F197-4B42-9AA8-8D4DA657BD75}" presName="rootConnector" presStyleLbl="node4" presStyleIdx="11" presStyleCnt="18"/>
      <dgm:spPr/>
    </dgm:pt>
    <dgm:pt modelId="{C2D6F8B2-6178-4727-9307-8E17CD05F769}" type="pres">
      <dgm:prSet presAssocID="{199D7B7A-F197-4B42-9AA8-8D4DA657BD75}" presName="hierChild4" presStyleCnt="0"/>
      <dgm:spPr/>
    </dgm:pt>
    <dgm:pt modelId="{387CAD3C-7A7A-463C-9567-6F6C0FFA403B}" type="pres">
      <dgm:prSet presAssocID="{199D7B7A-F197-4B42-9AA8-8D4DA657BD75}" presName="hierChild5" presStyleCnt="0"/>
      <dgm:spPr/>
    </dgm:pt>
    <dgm:pt modelId="{0C90E7ED-ED5F-4AF2-B2C5-A3F93BEF57B3}" type="pres">
      <dgm:prSet presAssocID="{559348AF-8545-4B14-98E4-762780411981}" presName="Name37" presStyleLbl="parChTrans1D4" presStyleIdx="12" presStyleCnt="18"/>
      <dgm:spPr/>
    </dgm:pt>
    <dgm:pt modelId="{0DD80C25-D370-479B-9C74-398C20987F4D}" type="pres">
      <dgm:prSet presAssocID="{A0A27BD2-9BFD-4CF1-B4C2-171F1F130784}" presName="hierRoot2" presStyleCnt="0">
        <dgm:presLayoutVars>
          <dgm:hierBranch val="init"/>
        </dgm:presLayoutVars>
      </dgm:prSet>
      <dgm:spPr/>
    </dgm:pt>
    <dgm:pt modelId="{1A14DFE5-3FB6-46E9-8722-5877E64CF50E}" type="pres">
      <dgm:prSet presAssocID="{A0A27BD2-9BFD-4CF1-B4C2-171F1F130784}" presName="rootComposite" presStyleCnt="0"/>
      <dgm:spPr/>
    </dgm:pt>
    <dgm:pt modelId="{67C8F123-378B-4B53-AE6F-20685DD710B9}" type="pres">
      <dgm:prSet presAssocID="{A0A27BD2-9BFD-4CF1-B4C2-171F1F130784}" presName="rootText" presStyleLbl="node4" presStyleIdx="12" presStyleCnt="18">
        <dgm:presLayoutVars>
          <dgm:chPref val="3"/>
        </dgm:presLayoutVars>
      </dgm:prSet>
      <dgm:spPr/>
    </dgm:pt>
    <dgm:pt modelId="{4C40BFAA-6E0E-4624-97DB-F87786BC546C}" type="pres">
      <dgm:prSet presAssocID="{A0A27BD2-9BFD-4CF1-B4C2-171F1F130784}" presName="rootConnector" presStyleLbl="node4" presStyleIdx="12" presStyleCnt="18"/>
      <dgm:spPr/>
    </dgm:pt>
    <dgm:pt modelId="{1D2753C2-2A9D-4CDB-B650-EA5C2B728A13}" type="pres">
      <dgm:prSet presAssocID="{A0A27BD2-9BFD-4CF1-B4C2-171F1F130784}" presName="hierChild4" presStyleCnt="0"/>
      <dgm:spPr/>
    </dgm:pt>
    <dgm:pt modelId="{AD430AC6-3E58-4434-9C65-82E7C3E5B525}" type="pres">
      <dgm:prSet presAssocID="{A0A27BD2-9BFD-4CF1-B4C2-171F1F130784}" presName="hierChild5" presStyleCnt="0"/>
      <dgm:spPr/>
    </dgm:pt>
    <dgm:pt modelId="{C40096BC-4471-4958-9880-64703C68F85F}" type="pres">
      <dgm:prSet presAssocID="{C128733A-98C6-402C-982A-63822F50187E}" presName="hierChild5" presStyleCnt="0"/>
      <dgm:spPr/>
    </dgm:pt>
    <dgm:pt modelId="{3FCBEC12-32A0-475F-9442-68526496FAF3}" type="pres">
      <dgm:prSet presAssocID="{1CB8B755-69F8-41B8-8470-99ADE937685E}" presName="Name37" presStyleLbl="parChTrans1D3" presStyleIdx="5" presStyleCnt="7"/>
      <dgm:spPr/>
    </dgm:pt>
    <dgm:pt modelId="{B35AAD23-92F2-4E3E-9DA3-880ECFD0576F}" type="pres">
      <dgm:prSet presAssocID="{04D62059-ADDA-4583-AC79-603C4CB6AAA0}" presName="hierRoot2" presStyleCnt="0">
        <dgm:presLayoutVars>
          <dgm:hierBranch val="init"/>
        </dgm:presLayoutVars>
      </dgm:prSet>
      <dgm:spPr/>
    </dgm:pt>
    <dgm:pt modelId="{3B06535F-B2C4-4CD1-AD9F-565222C7053A}" type="pres">
      <dgm:prSet presAssocID="{04D62059-ADDA-4583-AC79-603C4CB6AAA0}" presName="rootComposite" presStyleCnt="0"/>
      <dgm:spPr/>
    </dgm:pt>
    <dgm:pt modelId="{C4E03A02-F21F-4477-850B-02A084496404}" type="pres">
      <dgm:prSet presAssocID="{04D62059-ADDA-4583-AC79-603C4CB6AAA0}" presName="rootText" presStyleLbl="node3" presStyleIdx="5" presStyleCnt="7">
        <dgm:presLayoutVars>
          <dgm:chPref val="3"/>
        </dgm:presLayoutVars>
      </dgm:prSet>
      <dgm:spPr/>
    </dgm:pt>
    <dgm:pt modelId="{C21A105E-0312-4B85-B771-223B02993BCD}" type="pres">
      <dgm:prSet presAssocID="{04D62059-ADDA-4583-AC79-603C4CB6AAA0}" presName="rootConnector" presStyleLbl="node3" presStyleIdx="5" presStyleCnt="7"/>
      <dgm:spPr/>
    </dgm:pt>
    <dgm:pt modelId="{1E8D7197-A455-4D31-8CE7-190DD0C987BE}" type="pres">
      <dgm:prSet presAssocID="{04D62059-ADDA-4583-AC79-603C4CB6AAA0}" presName="hierChild4" presStyleCnt="0"/>
      <dgm:spPr/>
    </dgm:pt>
    <dgm:pt modelId="{0A91E0D3-4416-4C41-9997-A4CAA57090DE}" type="pres">
      <dgm:prSet presAssocID="{0E7BB062-1A13-4B5C-84F7-15756FC0ACCE}" presName="Name37" presStyleLbl="parChTrans1D4" presStyleIdx="13" presStyleCnt="18"/>
      <dgm:spPr/>
    </dgm:pt>
    <dgm:pt modelId="{B2A0D2C4-04D6-4880-8207-6A97F37D1210}" type="pres">
      <dgm:prSet presAssocID="{B163BFF8-CEAA-4447-AB57-F56380B49721}" presName="hierRoot2" presStyleCnt="0">
        <dgm:presLayoutVars>
          <dgm:hierBranch val="init"/>
        </dgm:presLayoutVars>
      </dgm:prSet>
      <dgm:spPr/>
    </dgm:pt>
    <dgm:pt modelId="{0E9E3581-CEAA-40D6-910E-9DF026874BA4}" type="pres">
      <dgm:prSet presAssocID="{B163BFF8-CEAA-4447-AB57-F56380B49721}" presName="rootComposite" presStyleCnt="0"/>
      <dgm:spPr/>
    </dgm:pt>
    <dgm:pt modelId="{F413C459-A531-4858-9834-4DA537E75719}" type="pres">
      <dgm:prSet presAssocID="{B163BFF8-CEAA-4447-AB57-F56380B49721}" presName="rootText" presStyleLbl="node4" presStyleIdx="13" presStyleCnt="18">
        <dgm:presLayoutVars>
          <dgm:chPref val="3"/>
        </dgm:presLayoutVars>
      </dgm:prSet>
      <dgm:spPr/>
    </dgm:pt>
    <dgm:pt modelId="{BD40D9A0-995B-4638-A645-0BFEA0789EAA}" type="pres">
      <dgm:prSet presAssocID="{B163BFF8-CEAA-4447-AB57-F56380B49721}" presName="rootConnector" presStyleLbl="node4" presStyleIdx="13" presStyleCnt="18"/>
      <dgm:spPr/>
    </dgm:pt>
    <dgm:pt modelId="{F322FACD-3B4B-4C63-A787-B7E2AF931555}" type="pres">
      <dgm:prSet presAssocID="{B163BFF8-CEAA-4447-AB57-F56380B49721}" presName="hierChild4" presStyleCnt="0"/>
      <dgm:spPr/>
    </dgm:pt>
    <dgm:pt modelId="{A1E051BF-5B8B-470A-8587-567BC09A3A9C}" type="pres">
      <dgm:prSet presAssocID="{B163BFF8-CEAA-4447-AB57-F56380B49721}" presName="hierChild5" presStyleCnt="0"/>
      <dgm:spPr/>
    </dgm:pt>
    <dgm:pt modelId="{8416AFE1-0574-4400-9A1C-CA88501A473B}" type="pres">
      <dgm:prSet presAssocID="{207B117A-5581-4F74-9182-102C2D417E95}" presName="Name37" presStyleLbl="parChTrans1D4" presStyleIdx="14" presStyleCnt="18"/>
      <dgm:spPr/>
    </dgm:pt>
    <dgm:pt modelId="{A6622412-DC06-4557-BCDF-9E079ADC0AFA}" type="pres">
      <dgm:prSet presAssocID="{7A219B28-5CC3-456A-A8D7-D7EA2F04BA56}" presName="hierRoot2" presStyleCnt="0">
        <dgm:presLayoutVars>
          <dgm:hierBranch val="init"/>
        </dgm:presLayoutVars>
      </dgm:prSet>
      <dgm:spPr/>
    </dgm:pt>
    <dgm:pt modelId="{4BCFD8EA-485E-430B-BBAC-5DA081AF3411}" type="pres">
      <dgm:prSet presAssocID="{7A219B28-5CC3-456A-A8D7-D7EA2F04BA56}" presName="rootComposite" presStyleCnt="0"/>
      <dgm:spPr/>
    </dgm:pt>
    <dgm:pt modelId="{AB75A6F4-6C2D-4931-A48F-3E55074EF8E6}" type="pres">
      <dgm:prSet presAssocID="{7A219B28-5CC3-456A-A8D7-D7EA2F04BA56}" presName="rootText" presStyleLbl="node4" presStyleIdx="14" presStyleCnt="18">
        <dgm:presLayoutVars>
          <dgm:chPref val="3"/>
        </dgm:presLayoutVars>
      </dgm:prSet>
      <dgm:spPr/>
    </dgm:pt>
    <dgm:pt modelId="{0A7D2911-C4E2-4CF6-AA12-2D12849CC52D}" type="pres">
      <dgm:prSet presAssocID="{7A219B28-5CC3-456A-A8D7-D7EA2F04BA56}" presName="rootConnector" presStyleLbl="node4" presStyleIdx="14" presStyleCnt="18"/>
      <dgm:spPr/>
    </dgm:pt>
    <dgm:pt modelId="{7DF0C879-F91B-4DBD-BED5-8822B8809309}" type="pres">
      <dgm:prSet presAssocID="{7A219B28-5CC3-456A-A8D7-D7EA2F04BA56}" presName="hierChild4" presStyleCnt="0"/>
      <dgm:spPr/>
    </dgm:pt>
    <dgm:pt modelId="{96EFBCD8-E941-4B30-BCE4-0CD473F83053}" type="pres">
      <dgm:prSet presAssocID="{7A219B28-5CC3-456A-A8D7-D7EA2F04BA56}" presName="hierChild5" presStyleCnt="0"/>
      <dgm:spPr/>
    </dgm:pt>
    <dgm:pt modelId="{C12570B2-E776-4090-A67A-EB0AE268DA83}" type="pres">
      <dgm:prSet presAssocID="{04D62059-ADDA-4583-AC79-603C4CB6AAA0}" presName="hierChild5" presStyleCnt="0"/>
      <dgm:spPr/>
    </dgm:pt>
    <dgm:pt modelId="{9324B5E7-7613-44DD-94C7-298C1CC05B4C}" type="pres">
      <dgm:prSet presAssocID="{2070C7F1-1525-437D-A2AC-E9D1005DBF2D}" presName="Name37" presStyleLbl="parChTrans1D3" presStyleIdx="6" presStyleCnt="7"/>
      <dgm:spPr/>
    </dgm:pt>
    <dgm:pt modelId="{DEF65845-447A-4009-BA9F-2E9C4D843B27}" type="pres">
      <dgm:prSet presAssocID="{EF03BE06-AC89-4C81-88CB-9D77BE721119}" presName="hierRoot2" presStyleCnt="0">
        <dgm:presLayoutVars>
          <dgm:hierBranch val="init"/>
        </dgm:presLayoutVars>
      </dgm:prSet>
      <dgm:spPr/>
    </dgm:pt>
    <dgm:pt modelId="{37887896-01CB-4BE8-9615-665673FC1D20}" type="pres">
      <dgm:prSet presAssocID="{EF03BE06-AC89-4C81-88CB-9D77BE721119}" presName="rootComposite" presStyleCnt="0"/>
      <dgm:spPr/>
    </dgm:pt>
    <dgm:pt modelId="{339C1349-7CF0-49A8-9DCD-2C3424B28D31}" type="pres">
      <dgm:prSet presAssocID="{EF03BE06-AC89-4C81-88CB-9D77BE721119}" presName="rootText" presStyleLbl="node3" presStyleIdx="6" presStyleCnt="7">
        <dgm:presLayoutVars>
          <dgm:chPref val="3"/>
        </dgm:presLayoutVars>
      </dgm:prSet>
      <dgm:spPr/>
    </dgm:pt>
    <dgm:pt modelId="{553BF4C2-6F81-4CAC-B5E5-2BDB61B392C1}" type="pres">
      <dgm:prSet presAssocID="{EF03BE06-AC89-4C81-88CB-9D77BE721119}" presName="rootConnector" presStyleLbl="node3" presStyleIdx="6" presStyleCnt="7"/>
      <dgm:spPr/>
    </dgm:pt>
    <dgm:pt modelId="{C912F0C5-2E19-4EEA-B9BE-5859B811EA07}" type="pres">
      <dgm:prSet presAssocID="{EF03BE06-AC89-4C81-88CB-9D77BE721119}" presName="hierChild4" presStyleCnt="0"/>
      <dgm:spPr/>
    </dgm:pt>
    <dgm:pt modelId="{119BC361-9BCC-43B7-A806-941BF1B392AA}" type="pres">
      <dgm:prSet presAssocID="{C7E8032E-AD5F-4F97-B97C-DC6005563BA9}" presName="Name37" presStyleLbl="parChTrans1D4" presStyleIdx="15" presStyleCnt="18"/>
      <dgm:spPr/>
    </dgm:pt>
    <dgm:pt modelId="{94EEA286-A8F7-4CD9-AD73-C426AB4E4581}" type="pres">
      <dgm:prSet presAssocID="{BDCE66A4-C207-468E-A220-39B1EFDBAE3C}" presName="hierRoot2" presStyleCnt="0">
        <dgm:presLayoutVars>
          <dgm:hierBranch val="init"/>
        </dgm:presLayoutVars>
      </dgm:prSet>
      <dgm:spPr/>
    </dgm:pt>
    <dgm:pt modelId="{6717DE36-EE59-4735-A7B4-727D05897814}" type="pres">
      <dgm:prSet presAssocID="{BDCE66A4-C207-468E-A220-39B1EFDBAE3C}" presName="rootComposite" presStyleCnt="0"/>
      <dgm:spPr/>
    </dgm:pt>
    <dgm:pt modelId="{0F3D93DF-69C5-4141-87CD-F0074B585DAE}" type="pres">
      <dgm:prSet presAssocID="{BDCE66A4-C207-468E-A220-39B1EFDBAE3C}" presName="rootText" presStyleLbl="node4" presStyleIdx="15" presStyleCnt="18" custScaleX="114780">
        <dgm:presLayoutVars>
          <dgm:chPref val="3"/>
        </dgm:presLayoutVars>
      </dgm:prSet>
      <dgm:spPr/>
    </dgm:pt>
    <dgm:pt modelId="{2ADAE5E7-A423-48DA-B933-2C97D3A6B4F5}" type="pres">
      <dgm:prSet presAssocID="{BDCE66A4-C207-468E-A220-39B1EFDBAE3C}" presName="rootConnector" presStyleLbl="node4" presStyleIdx="15" presStyleCnt="18"/>
      <dgm:spPr/>
    </dgm:pt>
    <dgm:pt modelId="{613E2814-933F-4F4E-A458-EC679738911B}" type="pres">
      <dgm:prSet presAssocID="{BDCE66A4-C207-468E-A220-39B1EFDBAE3C}" presName="hierChild4" presStyleCnt="0"/>
      <dgm:spPr/>
    </dgm:pt>
    <dgm:pt modelId="{626265C2-140F-4EF2-912A-4EB615B00659}" type="pres">
      <dgm:prSet presAssocID="{BDCE66A4-C207-468E-A220-39B1EFDBAE3C}" presName="hierChild5" presStyleCnt="0"/>
      <dgm:spPr/>
    </dgm:pt>
    <dgm:pt modelId="{338077B8-13EF-4FB8-9FFB-BD07ACFA8A70}" type="pres">
      <dgm:prSet presAssocID="{70B2FBAB-28A0-4FD6-B1FF-626003C8661A}" presName="Name37" presStyleLbl="parChTrans1D4" presStyleIdx="16" presStyleCnt="18"/>
      <dgm:spPr/>
    </dgm:pt>
    <dgm:pt modelId="{F4D1EFBF-43DF-41C7-AB6E-5A46123AF0D8}" type="pres">
      <dgm:prSet presAssocID="{92160B1A-B3DE-4FB8-8B4E-4194C8ABEF8F}" presName="hierRoot2" presStyleCnt="0">
        <dgm:presLayoutVars>
          <dgm:hierBranch val="init"/>
        </dgm:presLayoutVars>
      </dgm:prSet>
      <dgm:spPr/>
    </dgm:pt>
    <dgm:pt modelId="{3315C1B3-857C-4ACC-BD73-D0BAA9FAC011}" type="pres">
      <dgm:prSet presAssocID="{92160B1A-B3DE-4FB8-8B4E-4194C8ABEF8F}" presName="rootComposite" presStyleCnt="0"/>
      <dgm:spPr/>
    </dgm:pt>
    <dgm:pt modelId="{DFDD2719-6C4F-4656-AD22-73F2E0ABD223}" type="pres">
      <dgm:prSet presAssocID="{92160B1A-B3DE-4FB8-8B4E-4194C8ABEF8F}" presName="rootText" presStyleLbl="node4" presStyleIdx="16" presStyleCnt="18">
        <dgm:presLayoutVars>
          <dgm:chPref val="3"/>
        </dgm:presLayoutVars>
      </dgm:prSet>
      <dgm:spPr/>
    </dgm:pt>
    <dgm:pt modelId="{0A72B250-76E8-49E1-9D54-A8746FD55F34}" type="pres">
      <dgm:prSet presAssocID="{92160B1A-B3DE-4FB8-8B4E-4194C8ABEF8F}" presName="rootConnector" presStyleLbl="node4" presStyleIdx="16" presStyleCnt="18"/>
      <dgm:spPr/>
    </dgm:pt>
    <dgm:pt modelId="{C3DD5C8B-7AA2-41F9-A7F7-201F258A89BA}" type="pres">
      <dgm:prSet presAssocID="{92160B1A-B3DE-4FB8-8B4E-4194C8ABEF8F}" presName="hierChild4" presStyleCnt="0"/>
      <dgm:spPr/>
    </dgm:pt>
    <dgm:pt modelId="{BBEB84B8-0FE8-401E-802C-6479A2B58ED6}" type="pres">
      <dgm:prSet presAssocID="{92160B1A-B3DE-4FB8-8B4E-4194C8ABEF8F}" presName="hierChild5" presStyleCnt="0"/>
      <dgm:spPr/>
    </dgm:pt>
    <dgm:pt modelId="{B094B12E-A34F-4295-8AEF-E9A65A3E3F12}" type="pres">
      <dgm:prSet presAssocID="{A18B9229-E97C-4CC8-A638-3A1BEFF08FF5}" presName="Name37" presStyleLbl="parChTrans1D4" presStyleIdx="17" presStyleCnt="18"/>
      <dgm:spPr/>
    </dgm:pt>
    <dgm:pt modelId="{05245DE7-1BC3-4C6F-B903-706365A71A64}" type="pres">
      <dgm:prSet presAssocID="{638CBFE1-AFBE-497F-8648-F7320EA6E4D4}" presName="hierRoot2" presStyleCnt="0">
        <dgm:presLayoutVars>
          <dgm:hierBranch val="init"/>
        </dgm:presLayoutVars>
      </dgm:prSet>
      <dgm:spPr/>
    </dgm:pt>
    <dgm:pt modelId="{2F1F14F0-916B-4CF0-BBFC-6F2EF584BC8B}" type="pres">
      <dgm:prSet presAssocID="{638CBFE1-AFBE-497F-8648-F7320EA6E4D4}" presName="rootComposite" presStyleCnt="0"/>
      <dgm:spPr/>
    </dgm:pt>
    <dgm:pt modelId="{9A072E39-1A9E-4D4B-97FB-5D5E0A6B55C2}" type="pres">
      <dgm:prSet presAssocID="{638CBFE1-AFBE-497F-8648-F7320EA6E4D4}" presName="rootText" presStyleLbl="node4" presStyleIdx="17" presStyleCnt="18">
        <dgm:presLayoutVars>
          <dgm:chPref val="3"/>
        </dgm:presLayoutVars>
      </dgm:prSet>
      <dgm:spPr/>
    </dgm:pt>
    <dgm:pt modelId="{40AD00E7-FC98-49D4-89D5-7785796F2F8F}" type="pres">
      <dgm:prSet presAssocID="{638CBFE1-AFBE-497F-8648-F7320EA6E4D4}" presName="rootConnector" presStyleLbl="node4" presStyleIdx="17" presStyleCnt="18"/>
      <dgm:spPr/>
    </dgm:pt>
    <dgm:pt modelId="{257EA8DF-70BF-4041-B1F6-095BD9186175}" type="pres">
      <dgm:prSet presAssocID="{638CBFE1-AFBE-497F-8648-F7320EA6E4D4}" presName="hierChild4" presStyleCnt="0"/>
      <dgm:spPr/>
    </dgm:pt>
    <dgm:pt modelId="{4444EC25-1108-4A09-8A95-A32C69875081}" type="pres">
      <dgm:prSet presAssocID="{638CBFE1-AFBE-497F-8648-F7320EA6E4D4}" presName="hierChild5" presStyleCnt="0"/>
      <dgm:spPr/>
    </dgm:pt>
    <dgm:pt modelId="{6192A753-DC96-47C0-AF6B-F5F918255288}" type="pres">
      <dgm:prSet presAssocID="{EF03BE06-AC89-4C81-88CB-9D77BE721119}" presName="hierChild5" presStyleCnt="0"/>
      <dgm:spPr/>
    </dgm:pt>
    <dgm:pt modelId="{3A4A0D0C-3850-428E-B18C-31180735D6D2}" type="pres">
      <dgm:prSet presAssocID="{4CF78B01-A275-45E2-89EC-8E1123D31FCA}" presName="hierChild5" presStyleCnt="0"/>
      <dgm:spPr/>
    </dgm:pt>
    <dgm:pt modelId="{2EEA7499-0BC9-488B-BEFE-99C024C39AA5}" type="pres">
      <dgm:prSet presAssocID="{13D7B2A2-CE18-4546-80BE-0C1B02EFAD80}" presName="hierChild3" presStyleCnt="0"/>
      <dgm:spPr/>
    </dgm:pt>
  </dgm:ptLst>
  <dgm:cxnLst>
    <dgm:cxn modelId="{DF403C01-16E9-4E33-8A1A-43C8B82816D0}" type="presOf" srcId="{06FC6FD8-64D6-4AA4-ABC6-3F04BD607941}" destId="{50824293-1248-45A6-A052-B01818D12DE3}" srcOrd="0" destOrd="0" presId="urn:microsoft.com/office/officeart/2005/8/layout/orgChart1"/>
    <dgm:cxn modelId="{D911AA04-F7F6-40E8-9445-CCAA7B404EB7}" type="presOf" srcId="{A0A27BD2-9BFD-4CF1-B4C2-171F1F130784}" destId="{67C8F123-378B-4B53-AE6F-20685DD710B9}" srcOrd="0" destOrd="0" presId="urn:microsoft.com/office/officeart/2005/8/layout/orgChart1"/>
    <dgm:cxn modelId="{0B31CD04-60EA-4982-AC97-639D8C3B6350}" type="presOf" srcId="{C1666336-91A2-47C1-BB62-0A3C42FB40F6}" destId="{94F36FC4-5C20-49BF-AD6E-FB4E30125C60}" srcOrd="1" destOrd="0" presId="urn:microsoft.com/office/officeart/2005/8/layout/orgChart1"/>
    <dgm:cxn modelId="{F3576805-17DC-4BF1-B1F1-A74A4D4C4CA1}" type="presOf" srcId="{7A219B28-5CC3-456A-A8D7-D7EA2F04BA56}" destId="{0A7D2911-C4E2-4CF6-AA12-2D12849CC52D}" srcOrd="1" destOrd="0" presId="urn:microsoft.com/office/officeart/2005/8/layout/orgChart1"/>
    <dgm:cxn modelId="{0B47410A-D684-48A8-8D20-3FFC90559899}" srcId="{C1666336-91A2-47C1-BB62-0A3C42FB40F6}" destId="{C3D570F9-5E8F-48FC-BECE-7314EE7705D7}" srcOrd="0" destOrd="0" parTransId="{CA0214C9-DAFF-4C1F-AE0D-D88F6734F972}" sibTransId="{24023459-8CEC-47DE-83AF-D58EC329755B}"/>
    <dgm:cxn modelId="{81194F0B-5AB9-45BD-9061-F413ED5AC896}" srcId="{F99B937D-1AD2-4396-B184-69EE781C6897}" destId="{13D7B2A2-CE18-4546-80BE-0C1B02EFAD80}" srcOrd="0" destOrd="0" parTransId="{2A0D85D1-5869-4B91-A782-AC76D865C598}" sibTransId="{CF83EAC3-694D-4B9A-9790-C2D3D327AA19}"/>
    <dgm:cxn modelId="{A7AC990B-6E1A-491D-A560-27CA06CEC9BD}" type="presOf" srcId="{199D7B7A-F197-4B42-9AA8-8D4DA657BD75}" destId="{820A0E1A-71C7-4DB0-8F0B-B0289C29217B}" srcOrd="1" destOrd="0" presId="urn:microsoft.com/office/officeart/2005/8/layout/orgChart1"/>
    <dgm:cxn modelId="{50BFCA0B-9D43-419D-B828-88F68A6E28D6}" srcId="{1F607F52-057F-4FA0-B2FB-E9D617B571DA}" destId="{6B467A45-47B4-4838-8520-DC22695FE3B0}" srcOrd="1" destOrd="0" parTransId="{24D25783-80E2-47C4-B1B9-876933955843}" sibTransId="{A8D0E1E8-8520-4D3D-ABE6-22CF2D65E49D}"/>
    <dgm:cxn modelId="{26984D0E-3664-48FD-A1D0-4DB7D9B96226}" type="presOf" srcId="{1F607F52-057F-4FA0-B2FB-E9D617B571DA}" destId="{31F13C5E-0820-498B-91DD-6C3438C701E9}" srcOrd="1" destOrd="0" presId="urn:microsoft.com/office/officeart/2005/8/layout/orgChart1"/>
    <dgm:cxn modelId="{8F318110-F010-48E0-A831-AF2581A6D903}" type="presOf" srcId="{92160B1A-B3DE-4FB8-8B4E-4194C8ABEF8F}" destId="{DFDD2719-6C4F-4656-AD22-73F2E0ABD223}" srcOrd="0" destOrd="0" presId="urn:microsoft.com/office/officeart/2005/8/layout/orgChart1"/>
    <dgm:cxn modelId="{11A37A11-8BED-4AF6-93E0-F1953FE255AD}" srcId="{70680559-1166-4A00-BF0F-6B569F2436BF}" destId="{28E80784-F48B-4BCC-A54B-10CD8B618BC0}" srcOrd="1" destOrd="0" parTransId="{3B672C9B-1259-445C-BE4E-104DDAAFDAF9}" sibTransId="{BC276254-969D-478E-8C21-54032768CE6A}"/>
    <dgm:cxn modelId="{2B005317-9CB8-4773-9934-5F07B0DC106C}" type="presOf" srcId="{6B467A45-47B4-4838-8520-DC22695FE3B0}" destId="{0D64B2E6-1A2B-4C45-ABED-AEC2FE282E84}" srcOrd="0" destOrd="0" presId="urn:microsoft.com/office/officeart/2005/8/layout/orgChart1"/>
    <dgm:cxn modelId="{E87D9D1A-1329-47A6-803D-7921B2CC7362}" srcId="{13D7B2A2-CE18-4546-80BE-0C1B02EFAD80}" destId="{C0DE1E8F-60A9-4D64-920E-85AD1BE20CE3}" srcOrd="1" destOrd="0" parTransId="{F34E86E2-B273-44AB-A4E0-547A4E1F939C}" sibTransId="{5188F949-21C4-406E-B1DE-C2CBE9DBC50B}"/>
    <dgm:cxn modelId="{999A831C-445A-4CBB-BD2F-4547388926E1}" type="presOf" srcId="{B163BFF8-CEAA-4447-AB57-F56380B49721}" destId="{BD40D9A0-995B-4638-A645-0BFEA0789EAA}" srcOrd="1" destOrd="0" presId="urn:microsoft.com/office/officeart/2005/8/layout/orgChart1"/>
    <dgm:cxn modelId="{8FB53620-7FE0-41B0-BE02-CE1445152D9F}" type="presOf" srcId="{C1BE19F9-9D15-4EB8-8060-151D08DA3AAB}" destId="{9104F038-2771-4394-BB61-BBC5592EB3D3}" srcOrd="0" destOrd="0" presId="urn:microsoft.com/office/officeart/2005/8/layout/orgChart1"/>
    <dgm:cxn modelId="{BBC68021-74DE-4BC0-B450-2CD8BC86549E}" srcId="{13D7B2A2-CE18-4546-80BE-0C1B02EFAD80}" destId="{4CF78B01-A275-45E2-89EC-8E1123D31FCA}" srcOrd="2" destOrd="0" parTransId="{D2F08BDF-97E1-41ED-90E2-001696BDCD23}" sibTransId="{B83E30F0-E669-4C89-A7EE-D8E6B2494DAE}"/>
    <dgm:cxn modelId="{C496FC25-8E95-4463-AA42-C145E2F85590}" srcId="{EF03BE06-AC89-4C81-88CB-9D77BE721119}" destId="{BDCE66A4-C207-468E-A220-39B1EFDBAE3C}" srcOrd="0" destOrd="0" parTransId="{C7E8032E-AD5F-4F97-B97C-DC6005563BA9}" sibTransId="{140B17FB-A7D4-4DA8-AAF2-307960314025}"/>
    <dgm:cxn modelId="{929CCC28-AD9E-46EF-BB65-70C89BE579DA}" type="presOf" srcId="{04D62059-ADDA-4583-AC79-603C4CB6AAA0}" destId="{C4E03A02-F21F-4477-850B-02A084496404}" srcOrd="0" destOrd="0" presId="urn:microsoft.com/office/officeart/2005/8/layout/orgChart1"/>
    <dgm:cxn modelId="{63587E2A-C678-4A5E-B05F-3D47F6643480}" type="presOf" srcId="{1CB8B755-69F8-41B8-8470-99ADE937685E}" destId="{3FCBEC12-32A0-475F-9442-68526496FAF3}" srcOrd="0" destOrd="0" presId="urn:microsoft.com/office/officeart/2005/8/layout/orgChart1"/>
    <dgm:cxn modelId="{F8C5E82B-6318-4D7B-81DB-FF932B7AD048}" type="presOf" srcId="{D2F08BDF-97E1-41ED-90E2-001696BDCD23}" destId="{995A44E1-1D72-4E65-9624-0C1616844749}" srcOrd="0" destOrd="0" presId="urn:microsoft.com/office/officeart/2005/8/layout/orgChart1"/>
    <dgm:cxn modelId="{A9C17A30-A258-4CB6-848C-214FA5D3B97C}" type="presOf" srcId="{B6AC9C88-3719-422E-A9CA-CD14CEF5CCBA}" destId="{6E04493B-A55D-4A3B-8ACA-E3D1F80EF76A}" srcOrd="1" destOrd="0" presId="urn:microsoft.com/office/officeart/2005/8/layout/orgChart1"/>
    <dgm:cxn modelId="{117F0233-57E3-4E0E-A068-0E618BB2B0DC}" type="presOf" srcId="{7A219B28-5CC3-456A-A8D7-D7EA2F04BA56}" destId="{AB75A6F4-6C2D-4931-A48F-3E55074EF8E6}" srcOrd="0" destOrd="0" presId="urn:microsoft.com/office/officeart/2005/8/layout/orgChart1"/>
    <dgm:cxn modelId="{33786334-BF05-43D0-AF4F-8537B24987E2}" type="presOf" srcId="{CA0214C9-DAFF-4C1F-AE0D-D88F6734F972}" destId="{FB63EDBF-DDB9-4510-8509-5294B4D40C36}" srcOrd="0" destOrd="0" presId="urn:microsoft.com/office/officeart/2005/8/layout/orgChart1"/>
    <dgm:cxn modelId="{44857B36-2702-4284-9A21-950D29D789C5}" type="presOf" srcId="{A768EC6A-61CE-4642-B540-BCA68845A954}" destId="{6414A87E-C4DD-43EE-85A3-6C96B1A9D496}" srcOrd="1" destOrd="0" presId="urn:microsoft.com/office/officeart/2005/8/layout/orgChart1"/>
    <dgm:cxn modelId="{480A8137-EB3E-4953-92DC-56AA9D24AF44}" type="presOf" srcId="{13D7B2A2-CE18-4546-80BE-0C1B02EFAD80}" destId="{56E686D2-1C2F-4CCB-AED8-A5D06845E1D2}" srcOrd="0" destOrd="0" presId="urn:microsoft.com/office/officeart/2005/8/layout/orgChart1"/>
    <dgm:cxn modelId="{99709F3B-84FC-4C0F-8B00-34EA49DC90E1}" type="presOf" srcId="{24D25783-80E2-47C4-B1B9-876933955843}" destId="{84B05248-8B91-43F8-ADC6-BE094BF9563A}" srcOrd="0" destOrd="0" presId="urn:microsoft.com/office/officeart/2005/8/layout/orgChart1"/>
    <dgm:cxn modelId="{E23A173C-7815-4C4B-BAC8-6BA0025B3D46}" type="presOf" srcId="{04668022-96B9-4D3C-94B8-578C2329DEAF}" destId="{FA056870-B0ED-422C-868D-FB6FB3E9CACA}" srcOrd="0" destOrd="0" presId="urn:microsoft.com/office/officeart/2005/8/layout/orgChart1"/>
    <dgm:cxn modelId="{294DF53E-1064-4288-A17C-14947E1E13C6}" type="presOf" srcId="{828BCD44-EC1C-468F-8EC0-0B0DC3F44B3A}" destId="{19CB14B8-A755-48F5-81B7-0FD6BDA177A5}" srcOrd="1" destOrd="0" presId="urn:microsoft.com/office/officeart/2005/8/layout/orgChart1"/>
    <dgm:cxn modelId="{B8E79441-8388-4930-B8F8-A8C1BA8F9469}" type="presOf" srcId="{F99B937D-1AD2-4396-B184-69EE781C6897}" destId="{39E7A641-B0F5-48FB-9CB9-7EE5DE52E7D9}" srcOrd="0" destOrd="0" presId="urn:microsoft.com/office/officeart/2005/8/layout/orgChart1"/>
    <dgm:cxn modelId="{ABDEC161-BA4E-4CDD-AF11-22202474E8D1}" type="presOf" srcId="{0EFCAA23-47C3-4D4C-9920-184086718F84}" destId="{46770E59-42DC-4243-B63D-18F84D8D29F6}" srcOrd="1" destOrd="0" presId="urn:microsoft.com/office/officeart/2005/8/layout/orgChart1"/>
    <dgm:cxn modelId="{7B6C4362-606B-4A2A-8842-4240BDA28E94}" srcId="{04D62059-ADDA-4583-AC79-603C4CB6AAA0}" destId="{B163BFF8-CEAA-4447-AB57-F56380B49721}" srcOrd="0" destOrd="0" parTransId="{0E7BB062-1A13-4B5C-84F7-15756FC0ACCE}" sibTransId="{B60D2885-DA5F-4515-BE93-BC6337B810F2}"/>
    <dgm:cxn modelId="{62DB6562-BF17-4B1C-8098-B024BE628D72}" type="presOf" srcId="{A04DA205-BDA1-42F3-9D19-9D3DB2560D39}" destId="{AAC24630-20B7-407B-8DA7-16A196742846}" srcOrd="0" destOrd="0" presId="urn:microsoft.com/office/officeart/2005/8/layout/orgChart1"/>
    <dgm:cxn modelId="{4604FF62-D8E5-429C-8249-4C1510EBB0F1}" type="presOf" srcId="{6B467A45-47B4-4838-8520-DC22695FE3B0}" destId="{73D92BB5-E858-4856-B5BB-5AA2DD1641B1}" srcOrd="1" destOrd="0" presId="urn:microsoft.com/office/officeart/2005/8/layout/orgChart1"/>
    <dgm:cxn modelId="{F2484D63-F09A-4A23-9E0A-C551C7B33430}" type="presOf" srcId="{BDCE66A4-C207-468E-A220-39B1EFDBAE3C}" destId="{0F3D93DF-69C5-4141-87CD-F0074B585DAE}" srcOrd="0" destOrd="0" presId="urn:microsoft.com/office/officeart/2005/8/layout/orgChart1"/>
    <dgm:cxn modelId="{917EDC43-1282-4192-8621-015BAC9A9E53}" type="presOf" srcId="{86E72BF3-E309-4D43-8C84-CFC39A93BD4A}" destId="{F255748C-B680-46DB-8785-376CE6769557}" srcOrd="0" destOrd="0" presId="urn:microsoft.com/office/officeart/2005/8/layout/orgChart1"/>
    <dgm:cxn modelId="{97C38045-FE98-4AD4-991C-FB2DAA2D0E15}" type="presOf" srcId="{43AF47B0-D9FA-4E10-A7E3-F60077114D3E}" destId="{334881EF-2B00-4367-AE38-99FED34B05AF}" srcOrd="1" destOrd="0" presId="urn:microsoft.com/office/officeart/2005/8/layout/orgChart1"/>
    <dgm:cxn modelId="{811CBF65-1945-4675-A82F-DB3634A45731}" type="presOf" srcId="{70B2FBAB-28A0-4FD6-B1FF-626003C8661A}" destId="{338077B8-13EF-4FB8-9FFB-BD07ACFA8A70}" srcOrd="0" destOrd="0" presId="urn:microsoft.com/office/officeart/2005/8/layout/orgChart1"/>
    <dgm:cxn modelId="{7529D665-ACE5-46B9-A9C5-338293BD85EF}" type="presOf" srcId="{28E80784-F48B-4BCC-A54B-10CD8B618BC0}" destId="{6004726E-E699-43FC-AC1C-4465E4B0DD9F}" srcOrd="0" destOrd="0" presId="urn:microsoft.com/office/officeart/2005/8/layout/orgChart1"/>
    <dgm:cxn modelId="{82B3E145-B9F3-4183-986D-3C44F38F04F7}" type="presOf" srcId="{D5E3F794-E1FA-415A-8C92-8098EB35DC31}" destId="{091B4EB9-9BB4-4E10-B07C-BBB2A58215A3}" srcOrd="0" destOrd="0" presId="urn:microsoft.com/office/officeart/2005/8/layout/orgChart1"/>
    <dgm:cxn modelId="{86AC5148-5D17-4397-80D7-6BA474E95012}" srcId="{C128733A-98C6-402C-982A-63822F50187E}" destId="{00EF2412-678D-4B9D-9417-F501DFD8BD04}" srcOrd="0" destOrd="0" parTransId="{04668022-96B9-4D3C-94B8-578C2329DEAF}" sibTransId="{052C4E89-0CDB-44C6-A612-6D42323EC29A}"/>
    <dgm:cxn modelId="{856DAA68-E4AF-45A3-A16E-E0922FEEDDAB}" type="presOf" srcId="{B163BFF8-CEAA-4447-AB57-F56380B49721}" destId="{F413C459-A531-4858-9834-4DA537E75719}" srcOrd="0" destOrd="0" presId="urn:microsoft.com/office/officeart/2005/8/layout/orgChart1"/>
    <dgm:cxn modelId="{F0A8F548-9B30-48BC-816A-716C6350277A}" type="presOf" srcId="{DBF0E3C6-86E0-4FBA-988C-3D6055B81C10}" destId="{B4794DA7-CA34-49E6-8A1B-7FBDAF490C70}" srcOrd="1" destOrd="0" presId="urn:microsoft.com/office/officeart/2005/8/layout/orgChart1"/>
    <dgm:cxn modelId="{B54F0869-5D65-4140-8A4F-1823FACCD9B0}" srcId="{13D7B2A2-CE18-4546-80BE-0C1B02EFAD80}" destId="{70680559-1166-4A00-BF0F-6B569F2436BF}" srcOrd="0" destOrd="0" parTransId="{C1BE19F9-9D15-4EB8-8060-151D08DA3AAB}" sibTransId="{81D0136F-5829-4D9D-B500-5EF66F56D581}"/>
    <dgm:cxn modelId="{8A21EE69-E19D-4B9A-9BEE-338EB28548A2}" srcId="{28E80784-F48B-4BCC-A54B-10CD8B618BC0}" destId="{828BCD44-EC1C-468F-8EC0-0B0DC3F44B3A}" srcOrd="2" destOrd="0" parTransId="{2A9A8192-90AA-4F9F-947E-7A89CF75A365}" sibTransId="{9A11521A-8C79-4F58-A8F8-22B00FD4CEFB}"/>
    <dgm:cxn modelId="{1EBEC34B-D04F-4614-8845-B25A0B94DAE4}" srcId="{4CF78B01-A275-45E2-89EC-8E1123D31FCA}" destId="{EF03BE06-AC89-4C81-88CB-9D77BE721119}" srcOrd="2" destOrd="0" parTransId="{2070C7F1-1525-437D-A2AC-E9D1005DBF2D}" sibTransId="{A5BCBF4E-A3A0-451D-9978-7377A75F57F2}"/>
    <dgm:cxn modelId="{88B4EE4E-0866-453C-8931-A7E1E0983029}" type="presOf" srcId="{A04DA205-BDA1-42F3-9D19-9D3DB2560D39}" destId="{F1524869-E4EF-45D1-A564-BED127F8A6C1}" srcOrd="1" destOrd="0" presId="urn:microsoft.com/office/officeart/2005/8/layout/orgChart1"/>
    <dgm:cxn modelId="{13F65A4F-3BE9-44B9-A6AF-2F2B0329C83E}" type="presOf" srcId="{B6AC9C88-3719-422E-A9CA-CD14CEF5CCBA}" destId="{E4F731D2-0774-40ED-8482-7833B5FFF7A3}" srcOrd="0" destOrd="0" presId="urn:microsoft.com/office/officeart/2005/8/layout/orgChart1"/>
    <dgm:cxn modelId="{E423C14F-4B14-4ABA-8402-27E2F90B271A}" type="presOf" srcId="{9314A4C9-ACD7-4387-867B-B81C15CA7050}" destId="{8A667BCB-B5DF-4052-A53D-9F45C7DB0B2D}" srcOrd="0" destOrd="0" presId="urn:microsoft.com/office/officeart/2005/8/layout/orgChart1"/>
    <dgm:cxn modelId="{0C0B7270-1A50-4B70-8240-EA15D6BE8721}" srcId="{4CF78B01-A275-45E2-89EC-8E1123D31FCA}" destId="{04D62059-ADDA-4583-AC79-603C4CB6AAA0}" srcOrd="1" destOrd="0" parTransId="{1CB8B755-69F8-41B8-8470-99ADE937685E}" sibTransId="{330C64F5-350E-443B-A964-E02A5546EAA8}"/>
    <dgm:cxn modelId="{B693A150-85FE-4C32-B4BD-DCFDC8385E9E}" type="presOf" srcId="{C3D570F9-5E8F-48FC-BECE-7314EE7705D7}" destId="{AD147F7E-7FAD-4759-9F05-FFCD5F3B1B24}" srcOrd="0" destOrd="0" presId="urn:microsoft.com/office/officeart/2005/8/layout/orgChart1"/>
    <dgm:cxn modelId="{4788AD52-5185-41E0-853A-7E4A026EE94C}" type="presOf" srcId="{A768EC6A-61CE-4642-B540-BCA68845A954}" destId="{DB996B96-9108-41F1-B3C4-2B46667F3EA3}" srcOrd="0" destOrd="0" presId="urn:microsoft.com/office/officeart/2005/8/layout/orgChart1"/>
    <dgm:cxn modelId="{E15D3553-89DE-4F7B-BC49-20DFB9805D2B}" type="presOf" srcId="{9595F2A4-48E9-48CE-97FB-6F374D4809CC}" destId="{F4A1DBA4-6FEF-45C9-A4BB-C051CF7A06AA}" srcOrd="0" destOrd="0" presId="urn:microsoft.com/office/officeart/2005/8/layout/orgChart1"/>
    <dgm:cxn modelId="{A3C14273-6A83-4C70-B23A-36C656524E04}" type="presOf" srcId="{C128733A-98C6-402C-982A-63822F50187E}" destId="{E523A530-1872-4996-AC6E-1007D50C3ECB}" srcOrd="0" destOrd="0" presId="urn:microsoft.com/office/officeart/2005/8/layout/orgChart1"/>
    <dgm:cxn modelId="{B9F27454-4F7A-4C07-BBE7-A4A2E11073B2}" type="presOf" srcId="{1F607F52-057F-4FA0-B2FB-E9D617B571DA}" destId="{70B0D71F-F5E3-4453-BC2C-4617FEC6E18F}" srcOrd="0" destOrd="0" presId="urn:microsoft.com/office/officeart/2005/8/layout/orgChart1"/>
    <dgm:cxn modelId="{8BD19555-940B-4763-97FD-0067E8A00D82}" type="presOf" srcId="{A26982E6-5811-4659-8688-507986AC71C3}" destId="{9A026433-FE1E-4CF2-BBD3-4DB9D91AAB6C}" srcOrd="0" destOrd="0" presId="urn:microsoft.com/office/officeart/2005/8/layout/orgChart1"/>
    <dgm:cxn modelId="{1D4FBA75-088C-490C-9AC2-7919BBC12CC3}" type="presOf" srcId="{C128733A-98C6-402C-982A-63822F50187E}" destId="{F364B46A-8620-44B7-A97D-860AD4324761}" srcOrd="1" destOrd="0" presId="urn:microsoft.com/office/officeart/2005/8/layout/orgChart1"/>
    <dgm:cxn modelId="{0494CC55-1021-461B-B1C0-0376904F9962}" type="presOf" srcId="{C0DE1E8F-60A9-4D64-920E-85AD1BE20CE3}" destId="{CD08B6E3-C6A3-4B91-ABA2-32998136533B}" srcOrd="0" destOrd="0" presId="urn:microsoft.com/office/officeart/2005/8/layout/orgChart1"/>
    <dgm:cxn modelId="{3D295B56-4C1D-4ACF-9F83-32D07743C510}" type="presOf" srcId="{EF03BE06-AC89-4C81-88CB-9D77BE721119}" destId="{553BF4C2-6F81-4CAC-B5E5-2BDB61B392C1}" srcOrd="1" destOrd="0" presId="urn:microsoft.com/office/officeart/2005/8/layout/orgChart1"/>
    <dgm:cxn modelId="{A50A4676-8233-4E2A-B2ED-7394632B3965}" srcId="{EF03BE06-AC89-4C81-88CB-9D77BE721119}" destId="{92160B1A-B3DE-4FB8-8B4E-4194C8ABEF8F}" srcOrd="1" destOrd="0" parTransId="{70B2FBAB-28A0-4FD6-B1FF-626003C8661A}" sibTransId="{AB449B0E-1B89-4761-83D1-3D605CFB24FE}"/>
    <dgm:cxn modelId="{36EA6877-19C2-456E-A5F5-311DBF236E96}" type="presOf" srcId="{4CF78B01-A275-45E2-89EC-8E1123D31FCA}" destId="{F08ED540-37CC-4D3D-BED4-60FCAF873DBD}" srcOrd="0" destOrd="0" presId="urn:microsoft.com/office/officeart/2005/8/layout/orgChart1"/>
    <dgm:cxn modelId="{999A7378-D2AA-44F5-908B-6B3931D1B7B1}" type="presOf" srcId="{8AF8C926-9BBC-45E0-9C84-51AD1CCF3BA0}" destId="{528FE649-464F-4873-AEC5-38FB08D4D1A9}" srcOrd="1" destOrd="0" presId="urn:microsoft.com/office/officeart/2005/8/layout/orgChart1"/>
    <dgm:cxn modelId="{931E8058-AC23-4EE3-85AB-6AAB9E5B8BC7}" type="presOf" srcId="{0EFCAA23-47C3-4D4C-9920-184086718F84}" destId="{5D53D1B8-343B-4C5E-8547-70F2473B0F8F}" srcOrd="0" destOrd="0" presId="urn:microsoft.com/office/officeart/2005/8/layout/orgChart1"/>
    <dgm:cxn modelId="{E284255A-EB54-410B-B65D-1EBD16894EC3}" type="presOf" srcId="{04D62059-ADDA-4583-AC79-603C4CB6AAA0}" destId="{C21A105E-0312-4B85-B771-223B02993BCD}" srcOrd="1" destOrd="0" presId="urn:microsoft.com/office/officeart/2005/8/layout/orgChart1"/>
    <dgm:cxn modelId="{C3E3D57A-118A-4C8A-ACAB-24F9BB20D337}" type="presOf" srcId="{06FC6FD8-64D6-4AA4-ABC6-3F04BD607941}" destId="{BCF895B6-38B4-4244-81CB-943B5C2C8D46}" srcOrd="1" destOrd="0" presId="urn:microsoft.com/office/officeart/2005/8/layout/orgChart1"/>
    <dgm:cxn modelId="{4E603A7F-A712-4485-BE7B-A2CFC56ABA6B}" type="presOf" srcId="{C9BF8405-0D88-44E1-A81F-E2A8A3D751AA}" destId="{111151A7-E54F-4FE9-9EBD-D0B82FDC0F39}" srcOrd="0" destOrd="0" presId="urn:microsoft.com/office/officeart/2005/8/layout/orgChart1"/>
    <dgm:cxn modelId="{DD4C777F-A1F8-4479-A678-34B86BBC9FC3}" srcId="{4CF78B01-A275-45E2-89EC-8E1123D31FCA}" destId="{C128733A-98C6-402C-982A-63822F50187E}" srcOrd="0" destOrd="0" parTransId="{C9BF8405-0D88-44E1-A81F-E2A8A3D751AA}" sibTransId="{BF66A215-3DD2-4B9C-935E-462FA8B57870}"/>
    <dgm:cxn modelId="{A71D9F7F-9B62-4715-83F3-B9985CE4AEF8}" type="presOf" srcId="{DBF0E3C6-86E0-4FBA-988C-3D6055B81C10}" destId="{87C738B5-31FD-42C4-BC64-728AFB365328}" srcOrd="0" destOrd="0" presId="urn:microsoft.com/office/officeart/2005/8/layout/orgChart1"/>
    <dgm:cxn modelId="{33BFBC81-FE48-45F7-9243-B3FD1900DE2C}" srcId="{0EFCAA23-47C3-4D4C-9920-184086718F84}" destId="{A768EC6A-61CE-4642-B540-BCA68845A954}" srcOrd="1" destOrd="0" parTransId="{6D56A3BD-9FF5-4E9E-AAD6-A9EDA614119A}" sibTransId="{EBAEBBB9-B62E-45EA-9E76-DC34E8F6071F}"/>
    <dgm:cxn modelId="{074D6282-B239-490E-A0F3-7CEC139A0AE2}" type="presOf" srcId="{C1666336-91A2-47C1-BB62-0A3C42FB40F6}" destId="{1DC6913F-D966-436E-81DE-E4FAA8145551}" srcOrd="0" destOrd="0" presId="urn:microsoft.com/office/officeart/2005/8/layout/orgChart1"/>
    <dgm:cxn modelId="{233B7083-E617-465D-90B7-E58921E706C3}" type="presOf" srcId="{92160B1A-B3DE-4FB8-8B4E-4194C8ABEF8F}" destId="{0A72B250-76E8-49E1-9D54-A8746FD55F34}" srcOrd="1" destOrd="0" presId="urn:microsoft.com/office/officeart/2005/8/layout/orgChart1"/>
    <dgm:cxn modelId="{AB545684-8DB1-4C14-A653-B6DF545391F7}" srcId="{C128733A-98C6-402C-982A-63822F50187E}" destId="{199D7B7A-F197-4B42-9AA8-8D4DA657BD75}" srcOrd="2" destOrd="0" parTransId="{6E41EFB8-CBFD-46B4-8F2B-7F4381612F57}" sibTransId="{7006C58F-E4A1-40A5-B2C1-AF7844AE86D3}"/>
    <dgm:cxn modelId="{2658CF88-DA1A-4613-8F2E-C8ED23B6EFD9}" type="presOf" srcId="{828BCD44-EC1C-468F-8EC0-0B0DC3F44B3A}" destId="{E8D0CD89-2514-4EA7-9BFC-DE20989BA60D}" srcOrd="0" destOrd="0" presId="urn:microsoft.com/office/officeart/2005/8/layout/orgChart1"/>
    <dgm:cxn modelId="{2FB7B18B-E695-4DF7-A639-BC67F8B6AFE2}" srcId="{C0DE1E8F-60A9-4D64-920E-85AD1BE20CE3}" destId="{0EFCAA23-47C3-4D4C-9920-184086718F84}" srcOrd="1" destOrd="0" parTransId="{86E72BF3-E309-4D43-8C84-CFC39A93BD4A}" sibTransId="{F9DE35D6-2170-4907-AF87-1D61BAB3D406}"/>
    <dgm:cxn modelId="{C03BC190-1EC1-4848-9404-F87C29ADDAAF}" type="presOf" srcId="{199D7B7A-F197-4B42-9AA8-8D4DA657BD75}" destId="{542BF6FB-6981-4830-B2EA-28DBA14CA9AA}" srcOrd="0" destOrd="0" presId="urn:microsoft.com/office/officeart/2005/8/layout/orgChart1"/>
    <dgm:cxn modelId="{0CE24591-58F2-4A0F-BB66-D3269F2CFBB3}" type="presOf" srcId="{00EF2412-678D-4B9D-9417-F501DFD8BD04}" destId="{DC1B2ACB-50D9-4510-8291-E1D7CCF1EDEF}" srcOrd="1" destOrd="0" presId="urn:microsoft.com/office/officeart/2005/8/layout/orgChart1"/>
    <dgm:cxn modelId="{19CF2F93-BDA2-43BA-B67D-5B68FE929963}" type="presOf" srcId="{43AF47B0-D9FA-4E10-A7E3-F60077114D3E}" destId="{6903FEF9-9413-4005-8D3A-EE96B999D5F2}" srcOrd="0" destOrd="0" presId="urn:microsoft.com/office/officeart/2005/8/layout/orgChart1"/>
    <dgm:cxn modelId="{3EFFFE94-63CA-4C97-BBB0-EFA305B5F8EF}" type="presOf" srcId="{C0DE1E8F-60A9-4D64-920E-85AD1BE20CE3}" destId="{944FC36B-0155-4CE1-BB81-DD883FC56991}" srcOrd="1" destOrd="0" presId="urn:microsoft.com/office/officeart/2005/8/layout/orgChart1"/>
    <dgm:cxn modelId="{86D0429A-2547-4731-98B2-938B8589E909}" type="presOf" srcId="{559348AF-8545-4B14-98E4-762780411981}" destId="{0C90E7ED-ED5F-4AF2-B2C5-A3F93BEF57B3}" srcOrd="0" destOrd="0" presId="urn:microsoft.com/office/officeart/2005/8/layout/orgChart1"/>
    <dgm:cxn modelId="{914DF49C-AF99-4F28-872B-A0C70CF629CB}" srcId="{EF03BE06-AC89-4C81-88CB-9D77BE721119}" destId="{638CBFE1-AFBE-497F-8648-F7320EA6E4D4}" srcOrd="2" destOrd="0" parTransId="{A18B9229-E97C-4CC8-A638-3A1BEFF08FF5}" sibTransId="{A71C3915-21BB-4159-8512-D8CBBEFE65B1}"/>
    <dgm:cxn modelId="{609FC79E-D86D-4DD5-8799-3C9C34C9D603}" type="presOf" srcId="{6D56A3BD-9FF5-4E9E-AAD6-A9EDA614119A}" destId="{0A78376C-D30F-4B7A-88A5-5B60768815DA}" srcOrd="0" destOrd="0" presId="urn:microsoft.com/office/officeart/2005/8/layout/orgChart1"/>
    <dgm:cxn modelId="{374314A0-BB9A-4457-8491-4DB1562D4C62}" srcId="{C128733A-98C6-402C-982A-63822F50187E}" destId="{A0A27BD2-9BFD-4CF1-B4C2-171F1F130784}" srcOrd="3" destOrd="0" parTransId="{559348AF-8545-4B14-98E4-762780411981}" sibTransId="{7ED50AB7-52CA-42EF-887D-498B3C6A8EDD}"/>
    <dgm:cxn modelId="{7E3438A1-166C-46E4-B15E-721769BF361E}" type="presOf" srcId="{70680559-1166-4A00-BF0F-6B569F2436BF}" destId="{C0FF3107-F27B-4117-A98F-299F572D29D9}" srcOrd="1" destOrd="0" presId="urn:microsoft.com/office/officeart/2005/8/layout/orgChart1"/>
    <dgm:cxn modelId="{37307DA2-6265-4C45-ABF9-FAB75958F54A}" srcId="{28E80784-F48B-4BCC-A54B-10CD8B618BC0}" destId="{A04DA205-BDA1-42F3-9D19-9D3DB2560D39}" srcOrd="0" destOrd="0" parTransId="{3CA868AF-64CD-429A-B764-8488A9D3B58A}" sibTransId="{9526602D-5AD8-4D29-91DF-000B9ADC5FFA}"/>
    <dgm:cxn modelId="{94C143A8-771C-4DA4-B13C-6CC273CDB262}" type="presOf" srcId="{3B672C9B-1259-445C-BE4E-104DDAAFDAF9}" destId="{C8CBBE75-E62D-46FF-B839-139F2EFC410C}" srcOrd="0" destOrd="0" presId="urn:microsoft.com/office/officeart/2005/8/layout/orgChart1"/>
    <dgm:cxn modelId="{8EE34FA9-0631-4799-AD0A-EE467E5053FE}" srcId="{04D62059-ADDA-4583-AC79-603C4CB6AAA0}" destId="{7A219B28-5CC3-456A-A8D7-D7EA2F04BA56}" srcOrd="1" destOrd="0" parTransId="{207B117A-5581-4F74-9182-102C2D417E95}" sibTransId="{92FD430B-57F3-4F0C-BD4A-D587BD242C32}"/>
    <dgm:cxn modelId="{798C2EAC-7A7D-4335-B906-7B0EBB7569ED}" type="presOf" srcId="{BDCE66A4-C207-468E-A220-39B1EFDBAE3C}" destId="{2ADAE5E7-A423-48DA-B933-2C97D3A6B4F5}" srcOrd="1" destOrd="0" presId="urn:microsoft.com/office/officeart/2005/8/layout/orgChart1"/>
    <dgm:cxn modelId="{F9508BAC-1F01-4244-9212-67437A9D652B}" type="presOf" srcId="{0E7BB062-1A13-4B5C-84F7-15756FC0ACCE}" destId="{0A91E0D3-4416-4C41-9997-A4CAA57090DE}" srcOrd="0" destOrd="0" presId="urn:microsoft.com/office/officeart/2005/8/layout/orgChart1"/>
    <dgm:cxn modelId="{952676B3-ED4E-4083-8085-991235BCCEF8}" srcId="{28E80784-F48B-4BCC-A54B-10CD8B618BC0}" destId="{B6AC9C88-3719-422E-A9CA-CD14CEF5CCBA}" srcOrd="1" destOrd="0" parTransId="{9595F2A4-48E9-48CE-97FB-6F374D4809CC}" sibTransId="{C3B51008-3435-4190-A9D5-2DB03375E5E1}"/>
    <dgm:cxn modelId="{02E02DB4-F1B5-4EC5-89E5-5302134500C2}" type="presOf" srcId="{70680559-1166-4A00-BF0F-6B569F2436BF}" destId="{7C9536F7-CEAB-46E7-92DD-BAAB362B436A}" srcOrd="0" destOrd="0" presId="urn:microsoft.com/office/officeart/2005/8/layout/orgChart1"/>
    <dgm:cxn modelId="{D6576AB6-AC11-47FA-ADE1-1E0842E640DA}" srcId="{C128733A-98C6-402C-982A-63822F50187E}" destId="{43AF47B0-D9FA-4E10-A7E3-F60077114D3E}" srcOrd="1" destOrd="0" parTransId="{D5E3F794-E1FA-415A-8C92-8098EB35DC31}" sibTransId="{97503024-8E94-4E56-8B96-E63C9F359A46}"/>
    <dgm:cxn modelId="{89DF66B9-96EF-4D1D-855C-EBCFA5958CD3}" type="presOf" srcId="{00EF2412-678D-4B9D-9417-F501DFD8BD04}" destId="{B9DE3743-21D2-4534-8E1B-C4A73379B229}" srcOrd="0" destOrd="0" presId="urn:microsoft.com/office/officeart/2005/8/layout/orgChart1"/>
    <dgm:cxn modelId="{998065BC-0812-4CF3-B52A-B554E198E404}" type="presOf" srcId="{2070C7F1-1525-437D-A2AC-E9D1005DBF2D}" destId="{9324B5E7-7613-44DD-94C7-298C1CC05B4C}" srcOrd="0" destOrd="0" presId="urn:microsoft.com/office/officeart/2005/8/layout/orgChart1"/>
    <dgm:cxn modelId="{2C7045BD-1B08-455D-A810-0FE3494BE4FB}" type="presOf" srcId="{4CF78B01-A275-45E2-89EC-8E1123D31FCA}" destId="{28DB00A5-BECC-447E-A78C-2BC59A3EBB4D}" srcOrd="1" destOrd="0" presId="urn:microsoft.com/office/officeart/2005/8/layout/orgChart1"/>
    <dgm:cxn modelId="{67A38EBE-EA14-41C3-A21A-DAF0FCCDE8C7}" type="presOf" srcId="{638CBFE1-AFBE-497F-8648-F7320EA6E4D4}" destId="{40AD00E7-FC98-49D4-89D5-7785796F2F8F}" srcOrd="1" destOrd="0" presId="urn:microsoft.com/office/officeart/2005/8/layout/orgChart1"/>
    <dgm:cxn modelId="{113DE6C3-D46A-44B6-BB4F-3A00066C7056}" type="presOf" srcId="{6E41EFB8-CBFD-46B4-8F2B-7F4381612F57}" destId="{FC50CD11-2AAF-4971-95C2-111E69DA6FC6}" srcOrd="0" destOrd="0" presId="urn:microsoft.com/office/officeart/2005/8/layout/orgChart1"/>
    <dgm:cxn modelId="{D8BDAFCA-BBC5-4D32-99DF-81A0BB94610E}" type="presOf" srcId="{8AF8C926-9BBC-45E0-9C84-51AD1CCF3BA0}" destId="{A6DF1479-C1ED-40D0-A75A-9747A486CF76}" srcOrd="0" destOrd="0" presId="urn:microsoft.com/office/officeart/2005/8/layout/orgChart1"/>
    <dgm:cxn modelId="{F54AA5CC-0135-49A5-8D12-1DEFB5A8480D}" type="presOf" srcId="{638CBFE1-AFBE-497F-8648-F7320EA6E4D4}" destId="{9A072E39-1A9E-4D4B-97FB-5D5E0A6B55C2}" srcOrd="0" destOrd="0" presId="urn:microsoft.com/office/officeart/2005/8/layout/orgChart1"/>
    <dgm:cxn modelId="{D0F7C8CC-41D4-4EB0-9792-083F0E3264D6}" type="presOf" srcId="{28E80784-F48B-4BCC-A54B-10CD8B618BC0}" destId="{C1825BA8-3A7F-4ADA-AD1F-5DC7CC24C822}" srcOrd="1" destOrd="0" presId="urn:microsoft.com/office/officeart/2005/8/layout/orgChart1"/>
    <dgm:cxn modelId="{57B880D7-8FAD-4E7D-802C-A5A3BF9FDB0A}" type="presOf" srcId="{C3D570F9-5E8F-48FC-BECE-7314EE7705D7}" destId="{99F92C14-590F-49C1-A85D-7DFB22719764}" srcOrd="1" destOrd="0" presId="urn:microsoft.com/office/officeart/2005/8/layout/orgChart1"/>
    <dgm:cxn modelId="{B95F46D9-4447-42AF-A067-AA93CFDA3AEF}" type="presOf" srcId="{A18B9229-E97C-4CC8-A638-3A1BEFF08FF5}" destId="{B094B12E-A34F-4295-8AEF-E9A65A3E3F12}" srcOrd="0" destOrd="0" presId="urn:microsoft.com/office/officeart/2005/8/layout/orgChart1"/>
    <dgm:cxn modelId="{130BC5DD-3012-4346-B0BB-128A87C16986}" type="presOf" srcId="{207B117A-5581-4F74-9182-102C2D417E95}" destId="{8416AFE1-0574-4400-9A1C-CA88501A473B}" srcOrd="0" destOrd="0" presId="urn:microsoft.com/office/officeart/2005/8/layout/orgChart1"/>
    <dgm:cxn modelId="{E1CFE9DD-1CEC-45D0-9224-637981540932}" srcId="{1F607F52-057F-4FA0-B2FB-E9D617B571DA}" destId="{06FC6FD8-64D6-4AA4-ABC6-3F04BD607941}" srcOrd="0" destOrd="0" parTransId="{9314A4C9-ACD7-4387-867B-B81C15CA7050}" sibTransId="{9087FD93-1049-431B-95AF-6C31D1288D44}"/>
    <dgm:cxn modelId="{BEE39CDE-157F-4979-83ED-CBAD6F1AD9ED}" type="presOf" srcId="{13D7B2A2-CE18-4546-80BE-0C1B02EFAD80}" destId="{AC362672-04EE-4FD4-8519-CB2BB35AEC12}" srcOrd="1" destOrd="0" presId="urn:microsoft.com/office/officeart/2005/8/layout/orgChart1"/>
    <dgm:cxn modelId="{159605E0-9CD5-478C-A583-055C2528934E}" type="presOf" srcId="{CA145C36-310C-4E1B-A99D-D574588C7158}" destId="{973E014A-604B-4DB7-AB04-F96851D28B65}" srcOrd="0" destOrd="0" presId="urn:microsoft.com/office/officeart/2005/8/layout/orgChart1"/>
    <dgm:cxn modelId="{131EA1E4-D555-48F1-A5CB-3EC627F543E6}" type="presOf" srcId="{6C526488-06BF-476D-A63D-1F2C93086C5A}" destId="{DAC60A5B-1FF9-43BF-9753-39ADAF4808E8}" srcOrd="0" destOrd="0" presId="urn:microsoft.com/office/officeart/2005/8/layout/orgChart1"/>
    <dgm:cxn modelId="{AB1155E5-0F18-45FA-8608-7C110390834A}" srcId="{C0DE1E8F-60A9-4D64-920E-85AD1BE20CE3}" destId="{C1666336-91A2-47C1-BB62-0A3C42FB40F6}" srcOrd="0" destOrd="0" parTransId="{6C526488-06BF-476D-A63D-1F2C93086C5A}" sibTransId="{DF420596-D28C-4146-AF23-454625C3BDAF}"/>
    <dgm:cxn modelId="{4DF4F0E7-CF2E-4E60-9B40-CF07A42B5157}" type="presOf" srcId="{2A9A8192-90AA-4F9F-947E-7A89CF75A365}" destId="{53F2642B-2055-4596-BB2C-F52FDA70C634}" srcOrd="0" destOrd="0" presId="urn:microsoft.com/office/officeart/2005/8/layout/orgChart1"/>
    <dgm:cxn modelId="{5A3585EB-91DB-42A9-87B6-7DBCFF147390}" type="presOf" srcId="{3CA868AF-64CD-429A-B764-8488A9D3B58A}" destId="{651E8AF3-5743-489D-A991-23FF96D32172}" srcOrd="0" destOrd="0" presId="urn:microsoft.com/office/officeart/2005/8/layout/orgChart1"/>
    <dgm:cxn modelId="{17FE89EE-7C97-401D-B02D-3676A8384C5A}" srcId="{0EFCAA23-47C3-4D4C-9920-184086718F84}" destId="{DBF0E3C6-86E0-4FBA-988C-3D6055B81C10}" srcOrd="0" destOrd="0" parTransId="{A26982E6-5811-4659-8688-507986AC71C3}" sibTransId="{F3ED2130-58B7-4E70-8901-AF3D5A4E1898}"/>
    <dgm:cxn modelId="{D1C7CDEE-6ADD-4DDC-B9DE-07DC7E2B2EE4}" srcId="{C1666336-91A2-47C1-BB62-0A3C42FB40F6}" destId="{8AF8C926-9BBC-45E0-9C84-51AD1CCF3BA0}" srcOrd="1" destOrd="0" parTransId="{CA145C36-310C-4E1B-A99D-D574588C7158}" sibTransId="{F04AFEA1-6DD7-42B4-9606-5C9C019D294D}"/>
    <dgm:cxn modelId="{77CA27F1-9815-4FB1-B562-060EE3618249}" type="presOf" srcId="{C7E8032E-AD5F-4F97-B97C-DC6005563BA9}" destId="{119BC361-9BCC-43B7-A806-941BF1B392AA}" srcOrd="0" destOrd="0" presId="urn:microsoft.com/office/officeart/2005/8/layout/orgChart1"/>
    <dgm:cxn modelId="{179030F1-9505-4422-9391-F1DDEB6407F8}" srcId="{70680559-1166-4A00-BF0F-6B569F2436BF}" destId="{1F607F52-057F-4FA0-B2FB-E9D617B571DA}" srcOrd="0" destOrd="0" parTransId="{B6E0844C-71BA-4671-A118-1B2C46788A39}" sibTransId="{0435C35F-B72A-444E-8DCC-47BA23B37A12}"/>
    <dgm:cxn modelId="{C390C3F1-4F7E-4215-BF42-4A25C7DAAFFD}" type="presOf" srcId="{B6E0844C-71BA-4671-A118-1B2C46788A39}" destId="{B12D3114-FE3E-4568-A8EE-97E65C21E1A1}" srcOrd="0" destOrd="0" presId="urn:microsoft.com/office/officeart/2005/8/layout/orgChart1"/>
    <dgm:cxn modelId="{52FEDCF3-769F-4BD1-8511-4AE7760320E9}" type="presOf" srcId="{F34E86E2-B273-44AB-A4E0-547A4E1F939C}" destId="{27D33138-1E05-4DB5-953E-6FAE1B4F30F5}" srcOrd="0" destOrd="0" presId="urn:microsoft.com/office/officeart/2005/8/layout/orgChart1"/>
    <dgm:cxn modelId="{07DC2AF7-61D9-4F36-959A-E09366A37A69}" type="presOf" srcId="{A0A27BD2-9BFD-4CF1-B4C2-171F1F130784}" destId="{4C40BFAA-6E0E-4624-97DB-F87786BC546C}" srcOrd="1" destOrd="0" presId="urn:microsoft.com/office/officeart/2005/8/layout/orgChart1"/>
    <dgm:cxn modelId="{B2714EF7-1217-464C-B2D0-12CC6908AB20}" type="presOf" srcId="{EF03BE06-AC89-4C81-88CB-9D77BE721119}" destId="{339C1349-7CF0-49A8-9DCD-2C3424B28D31}" srcOrd="0" destOrd="0" presId="urn:microsoft.com/office/officeart/2005/8/layout/orgChart1"/>
    <dgm:cxn modelId="{E952F50B-E4DA-4E26-A816-624E247E2166}" type="presParOf" srcId="{39E7A641-B0F5-48FB-9CB9-7EE5DE52E7D9}" destId="{67FF3FF8-BBDF-414A-AE08-60A2DCB26670}" srcOrd="0" destOrd="0" presId="urn:microsoft.com/office/officeart/2005/8/layout/orgChart1"/>
    <dgm:cxn modelId="{C22CE217-DB76-4FDA-86EB-DC47E5D4B9A2}" type="presParOf" srcId="{67FF3FF8-BBDF-414A-AE08-60A2DCB26670}" destId="{36F2FB2C-8F9E-4AD9-8B98-A00968419A8A}" srcOrd="0" destOrd="0" presId="urn:microsoft.com/office/officeart/2005/8/layout/orgChart1"/>
    <dgm:cxn modelId="{EDB5764B-15D1-4B12-A38A-9FF373A5FF9D}" type="presParOf" srcId="{36F2FB2C-8F9E-4AD9-8B98-A00968419A8A}" destId="{56E686D2-1C2F-4CCB-AED8-A5D06845E1D2}" srcOrd="0" destOrd="0" presId="urn:microsoft.com/office/officeart/2005/8/layout/orgChart1"/>
    <dgm:cxn modelId="{5F3C8F18-89F8-4E92-B5E6-EA7F2BA2E899}" type="presParOf" srcId="{36F2FB2C-8F9E-4AD9-8B98-A00968419A8A}" destId="{AC362672-04EE-4FD4-8519-CB2BB35AEC12}" srcOrd="1" destOrd="0" presId="urn:microsoft.com/office/officeart/2005/8/layout/orgChart1"/>
    <dgm:cxn modelId="{39F978C4-7837-4548-9310-F8C9D6B695D6}" type="presParOf" srcId="{67FF3FF8-BBDF-414A-AE08-60A2DCB26670}" destId="{F528F3A1-50C9-4D70-AE25-FFD01D9B2EF5}" srcOrd="1" destOrd="0" presId="urn:microsoft.com/office/officeart/2005/8/layout/orgChart1"/>
    <dgm:cxn modelId="{541724F6-B174-41AB-A1F3-5994E180F9AF}" type="presParOf" srcId="{F528F3A1-50C9-4D70-AE25-FFD01D9B2EF5}" destId="{9104F038-2771-4394-BB61-BBC5592EB3D3}" srcOrd="0" destOrd="0" presId="urn:microsoft.com/office/officeart/2005/8/layout/orgChart1"/>
    <dgm:cxn modelId="{6C842F2F-4273-4F36-9588-A887C64D7687}" type="presParOf" srcId="{F528F3A1-50C9-4D70-AE25-FFD01D9B2EF5}" destId="{07D66200-3D9D-4D13-86FB-191A84441370}" srcOrd="1" destOrd="0" presId="urn:microsoft.com/office/officeart/2005/8/layout/orgChart1"/>
    <dgm:cxn modelId="{287800BB-4F3B-41F6-A2EB-E3CB844D89F2}" type="presParOf" srcId="{07D66200-3D9D-4D13-86FB-191A84441370}" destId="{FD4800EB-E3FF-459B-B6E9-D5F61D5BC723}" srcOrd="0" destOrd="0" presId="urn:microsoft.com/office/officeart/2005/8/layout/orgChart1"/>
    <dgm:cxn modelId="{B471C2E2-66D0-4436-8CA1-CB506CEA5C67}" type="presParOf" srcId="{FD4800EB-E3FF-459B-B6E9-D5F61D5BC723}" destId="{7C9536F7-CEAB-46E7-92DD-BAAB362B436A}" srcOrd="0" destOrd="0" presId="urn:microsoft.com/office/officeart/2005/8/layout/orgChart1"/>
    <dgm:cxn modelId="{325E199E-E674-4AE2-ADBA-8903F5F0AF6A}" type="presParOf" srcId="{FD4800EB-E3FF-459B-B6E9-D5F61D5BC723}" destId="{C0FF3107-F27B-4117-A98F-299F572D29D9}" srcOrd="1" destOrd="0" presId="urn:microsoft.com/office/officeart/2005/8/layout/orgChart1"/>
    <dgm:cxn modelId="{3D0FD9D5-B70D-4965-BED3-113A8E12704A}" type="presParOf" srcId="{07D66200-3D9D-4D13-86FB-191A84441370}" destId="{9218F76B-C44F-486A-B410-F37F59C2B1DB}" srcOrd="1" destOrd="0" presId="urn:microsoft.com/office/officeart/2005/8/layout/orgChart1"/>
    <dgm:cxn modelId="{1127105A-4D46-4DAF-BB44-DE122E5D7308}" type="presParOf" srcId="{9218F76B-C44F-486A-B410-F37F59C2B1DB}" destId="{B12D3114-FE3E-4568-A8EE-97E65C21E1A1}" srcOrd="0" destOrd="0" presId="urn:microsoft.com/office/officeart/2005/8/layout/orgChart1"/>
    <dgm:cxn modelId="{642CEE4E-4816-4365-BE5B-FB6C082F8AD3}" type="presParOf" srcId="{9218F76B-C44F-486A-B410-F37F59C2B1DB}" destId="{73A9BD68-D4E7-4C81-9F2C-16F534B8F17C}" srcOrd="1" destOrd="0" presId="urn:microsoft.com/office/officeart/2005/8/layout/orgChart1"/>
    <dgm:cxn modelId="{E9A87D99-C554-4EE0-A170-1B450B1020B6}" type="presParOf" srcId="{73A9BD68-D4E7-4C81-9F2C-16F534B8F17C}" destId="{D15415D7-B7EC-4FE2-B077-44973A8A2FA5}" srcOrd="0" destOrd="0" presId="urn:microsoft.com/office/officeart/2005/8/layout/orgChart1"/>
    <dgm:cxn modelId="{93F0C725-4B4E-4550-B573-06F64F0F5947}" type="presParOf" srcId="{D15415D7-B7EC-4FE2-B077-44973A8A2FA5}" destId="{70B0D71F-F5E3-4453-BC2C-4617FEC6E18F}" srcOrd="0" destOrd="0" presId="urn:microsoft.com/office/officeart/2005/8/layout/orgChart1"/>
    <dgm:cxn modelId="{47F8E3DC-13B8-4F7D-BACB-3EAC6B9DEC2E}" type="presParOf" srcId="{D15415D7-B7EC-4FE2-B077-44973A8A2FA5}" destId="{31F13C5E-0820-498B-91DD-6C3438C701E9}" srcOrd="1" destOrd="0" presId="urn:microsoft.com/office/officeart/2005/8/layout/orgChart1"/>
    <dgm:cxn modelId="{20A7F269-05C7-4A7A-99E0-777C6724AB7F}" type="presParOf" srcId="{73A9BD68-D4E7-4C81-9F2C-16F534B8F17C}" destId="{F1F6853D-9A2A-402E-BFF8-E2833280EC33}" srcOrd="1" destOrd="0" presId="urn:microsoft.com/office/officeart/2005/8/layout/orgChart1"/>
    <dgm:cxn modelId="{D9F96FFB-3F6D-493B-91CA-A569D84CA320}" type="presParOf" srcId="{F1F6853D-9A2A-402E-BFF8-E2833280EC33}" destId="{8A667BCB-B5DF-4052-A53D-9F45C7DB0B2D}" srcOrd="0" destOrd="0" presId="urn:microsoft.com/office/officeart/2005/8/layout/orgChart1"/>
    <dgm:cxn modelId="{510B63FB-0C48-436D-8F33-4061B818C071}" type="presParOf" srcId="{F1F6853D-9A2A-402E-BFF8-E2833280EC33}" destId="{11B15D37-D55A-4FE5-9324-4D3371EDB30D}" srcOrd="1" destOrd="0" presId="urn:microsoft.com/office/officeart/2005/8/layout/orgChart1"/>
    <dgm:cxn modelId="{257B77D6-BC2B-4C59-87F3-640C49CC7751}" type="presParOf" srcId="{11B15D37-D55A-4FE5-9324-4D3371EDB30D}" destId="{98DB4560-C440-4FA5-8780-2EFFB7470D20}" srcOrd="0" destOrd="0" presId="urn:microsoft.com/office/officeart/2005/8/layout/orgChart1"/>
    <dgm:cxn modelId="{E3183C9B-8226-454C-ABBB-EC3E40AE0205}" type="presParOf" srcId="{98DB4560-C440-4FA5-8780-2EFFB7470D20}" destId="{50824293-1248-45A6-A052-B01818D12DE3}" srcOrd="0" destOrd="0" presId="urn:microsoft.com/office/officeart/2005/8/layout/orgChart1"/>
    <dgm:cxn modelId="{D6D7D441-3685-4EC4-8A94-246E8CD3A50F}" type="presParOf" srcId="{98DB4560-C440-4FA5-8780-2EFFB7470D20}" destId="{BCF895B6-38B4-4244-81CB-943B5C2C8D46}" srcOrd="1" destOrd="0" presId="urn:microsoft.com/office/officeart/2005/8/layout/orgChart1"/>
    <dgm:cxn modelId="{6804E7C7-EBE0-4777-8CC0-F3187812B4E4}" type="presParOf" srcId="{11B15D37-D55A-4FE5-9324-4D3371EDB30D}" destId="{1B5E6291-9FC3-4689-9ADF-E46C519DEB94}" srcOrd="1" destOrd="0" presId="urn:microsoft.com/office/officeart/2005/8/layout/orgChart1"/>
    <dgm:cxn modelId="{96E2DE25-B3C1-4D0B-ACA1-DC4F44901F5A}" type="presParOf" srcId="{11B15D37-D55A-4FE5-9324-4D3371EDB30D}" destId="{5B9EBD54-32CC-487C-B24F-5997BC797B54}" srcOrd="2" destOrd="0" presId="urn:microsoft.com/office/officeart/2005/8/layout/orgChart1"/>
    <dgm:cxn modelId="{3FEF4F83-88AF-424A-9024-BD3F89AF98E1}" type="presParOf" srcId="{F1F6853D-9A2A-402E-BFF8-E2833280EC33}" destId="{84B05248-8B91-43F8-ADC6-BE094BF9563A}" srcOrd="2" destOrd="0" presId="urn:microsoft.com/office/officeart/2005/8/layout/orgChart1"/>
    <dgm:cxn modelId="{C2343088-4681-425C-9D5F-A1FC1FDE2960}" type="presParOf" srcId="{F1F6853D-9A2A-402E-BFF8-E2833280EC33}" destId="{BC5D01F9-35E2-4840-BDE4-311EDB3D82E5}" srcOrd="3" destOrd="0" presId="urn:microsoft.com/office/officeart/2005/8/layout/orgChart1"/>
    <dgm:cxn modelId="{8F584A3C-F840-42AB-A604-412009F6E9FE}" type="presParOf" srcId="{BC5D01F9-35E2-4840-BDE4-311EDB3D82E5}" destId="{1A314F15-F79F-45C4-BC8F-81AFC81D27BA}" srcOrd="0" destOrd="0" presId="urn:microsoft.com/office/officeart/2005/8/layout/orgChart1"/>
    <dgm:cxn modelId="{7B0EF1C5-216B-4E81-B081-EAB3CA89BD0F}" type="presParOf" srcId="{1A314F15-F79F-45C4-BC8F-81AFC81D27BA}" destId="{0D64B2E6-1A2B-4C45-ABED-AEC2FE282E84}" srcOrd="0" destOrd="0" presId="urn:microsoft.com/office/officeart/2005/8/layout/orgChart1"/>
    <dgm:cxn modelId="{2EAE2860-8656-4092-BA06-87653036FB78}" type="presParOf" srcId="{1A314F15-F79F-45C4-BC8F-81AFC81D27BA}" destId="{73D92BB5-E858-4856-B5BB-5AA2DD1641B1}" srcOrd="1" destOrd="0" presId="urn:microsoft.com/office/officeart/2005/8/layout/orgChart1"/>
    <dgm:cxn modelId="{E585D4B5-9D98-4A15-BF9D-9979CB8FD962}" type="presParOf" srcId="{BC5D01F9-35E2-4840-BDE4-311EDB3D82E5}" destId="{D93143BF-BDE2-494A-B359-478D9BAFD0DB}" srcOrd="1" destOrd="0" presId="urn:microsoft.com/office/officeart/2005/8/layout/orgChart1"/>
    <dgm:cxn modelId="{40640568-552E-46E3-84B3-46B39299A5C8}" type="presParOf" srcId="{BC5D01F9-35E2-4840-BDE4-311EDB3D82E5}" destId="{E1D840C5-DC5A-4A36-B5A9-A74BD58ACBED}" srcOrd="2" destOrd="0" presId="urn:microsoft.com/office/officeart/2005/8/layout/orgChart1"/>
    <dgm:cxn modelId="{E6BC5FEA-D742-497F-8B54-7FBD23A86424}" type="presParOf" srcId="{73A9BD68-D4E7-4C81-9F2C-16F534B8F17C}" destId="{BCEC97FC-E00A-4CBD-B5E0-CB7EE8A319CA}" srcOrd="2" destOrd="0" presId="urn:microsoft.com/office/officeart/2005/8/layout/orgChart1"/>
    <dgm:cxn modelId="{1F1EFA61-8309-4535-8A38-45FF426951D5}" type="presParOf" srcId="{9218F76B-C44F-486A-B410-F37F59C2B1DB}" destId="{C8CBBE75-E62D-46FF-B839-139F2EFC410C}" srcOrd="2" destOrd="0" presId="urn:microsoft.com/office/officeart/2005/8/layout/orgChart1"/>
    <dgm:cxn modelId="{FAA35B25-6253-4FAF-9E18-F8D82E6B77E4}" type="presParOf" srcId="{9218F76B-C44F-486A-B410-F37F59C2B1DB}" destId="{A0EBA03A-2B5F-486D-96F1-D49EFA0F087F}" srcOrd="3" destOrd="0" presId="urn:microsoft.com/office/officeart/2005/8/layout/orgChart1"/>
    <dgm:cxn modelId="{8FE163F5-8AB1-40FC-8F37-DF7803D80016}" type="presParOf" srcId="{A0EBA03A-2B5F-486D-96F1-D49EFA0F087F}" destId="{B8A34230-5AE5-4DE2-AD51-896833F7C9EF}" srcOrd="0" destOrd="0" presId="urn:microsoft.com/office/officeart/2005/8/layout/orgChart1"/>
    <dgm:cxn modelId="{06637820-CB98-4B3D-AC52-AAC3C4FDFA38}" type="presParOf" srcId="{B8A34230-5AE5-4DE2-AD51-896833F7C9EF}" destId="{6004726E-E699-43FC-AC1C-4465E4B0DD9F}" srcOrd="0" destOrd="0" presId="urn:microsoft.com/office/officeart/2005/8/layout/orgChart1"/>
    <dgm:cxn modelId="{AB34EE26-125C-421F-882E-C557168D1A94}" type="presParOf" srcId="{B8A34230-5AE5-4DE2-AD51-896833F7C9EF}" destId="{C1825BA8-3A7F-4ADA-AD1F-5DC7CC24C822}" srcOrd="1" destOrd="0" presId="urn:microsoft.com/office/officeart/2005/8/layout/orgChart1"/>
    <dgm:cxn modelId="{D209DA2D-1C96-497B-8370-DEAA1438A242}" type="presParOf" srcId="{A0EBA03A-2B5F-486D-96F1-D49EFA0F087F}" destId="{5FC1B9EF-18E8-40DF-9638-F30746AEBFF5}" srcOrd="1" destOrd="0" presId="urn:microsoft.com/office/officeart/2005/8/layout/orgChart1"/>
    <dgm:cxn modelId="{CFB63114-F187-4E97-B6E8-B577A4AC3BBF}" type="presParOf" srcId="{5FC1B9EF-18E8-40DF-9638-F30746AEBFF5}" destId="{651E8AF3-5743-489D-A991-23FF96D32172}" srcOrd="0" destOrd="0" presId="urn:microsoft.com/office/officeart/2005/8/layout/orgChart1"/>
    <dgm:cxn modelId="{9AF5A2B7-F1A0-40A6-8A46-FF68A47238C8}" type="presParOf" srcId="{5FC1B9EF-18E8-40DF-9638-F30746AEBFF5}" destId="{CDD72664-90EF-4AC2-8C04-BC7C72DE0215}" srcOrd="1" destOrd="0" presId="urn:microsoft.com/office/officeart/2005/8/layout/orgChart1"/>
    <dgm:cxn modelId="{E42D1747-CD62-4B1A-9FA0-AAF8614A4735}" type="presParOf" srcId="{CDD72664-90EF-4AC2-8C04-BC7C72DE0215}" destId="{F369D3D2-BD8D-4F78-9C09-730074582661}" srcOrd="0" destOrd="0" presId="urn:microsoft.com/office/officeart/2005/8/layout/orgChart1"/>
    <dgm:cxn modelId="{B2A3E44E-A9D5-4E52-B998-254FBA1C3199}" type="presParOf" srcId="{F369D3D2-BD8D-4F78-9C09-730074582661}" destId="{AAC24630-20B7-407B-8DA7-16A196742846}" srcOrd="0" destOrd="0" presId="urn:microsoft.com/office/officeart/2005/8/layout/orgChart1"/>
    <dgm:cxn modelId="{BE363D30-799F-4462-AFD1-0F9A7559BE39}" type="presParOf" srcId="{F369D3D2-BD8D-4F78-9C09-730074582661}" destId="{F1524869-E4EF-45D1-A564-BED127F8A6C1}" srcOrd="1" destOrd="0" presId="urn:microsoft.com/office/officeart/2005/8/layout/orgChart1"/>
    <dgm:cxn modelId="{8EC8F83D-8002-4FF7-BD6A-C786215DA597}" type="presParOf" srcId="{CDD72664-90EF-4AC2-8C04-BC7C72DE0215}" destId="{386FBB06-DEC0-4A50-93A7-3D6EE3D557D7}" srcOrd="1" destOrd="0" presId="urn:microsoft.com/office/officeart/2005/8/layout/orgChart1"/>
    <dgm:cxn modelId="{AC79FE16-02EE-4C96-A4E1-FF932D7CBEBE}" type="presParOf" srcId="{CDD72664-90EF-4AC2-8C04-BC7C72DE0215}" destId="{A046629A-7E41-4086-B3FE-3FF831EFE8AD}" srcOrd="2" destOrd="0" presId="urn:microsoft.com/office/officeart/2005/8/layout/orgChart1"/>
    <dgm:cxn modelId="{1BCC58F3-4EAA-47DE-90DF-055732E8EBAB}" type="presParOf" srcId="{5FC1B9EF-18E8-40DF-9638-F30746AEBFF5}" destId="{F4A1DBA4-6FEF-45C9-A4BB-C051CF7A06AA}" srcOrd="2" destOrd="0" presId="urn:microsoft.com/office/officeart/2005/8/layout/orgChart1"/>
    <dgm:cxn modelId="{D168710F-EAC3-42D3-82A0-C1D3A59BB616}" type="presParOf" srcId="{5FC1B9EF-18E8-40DF-9638-F30746AEBFF5}" destId="{EFF855B7-F958-4680-BF56-E0CC7572492D}" srcOrd="3" destOrd="0" presId="urn:microsoft.com/office/officeart/2005/8/layout/orgChart1"/>
    <dgm:cxn modelId="{EBA45BAD-EC84-495E-B9BD-BEB54BC27EE5}" type="presParOf" srcId="{EFF855B7-F958-4680-BF56-E0CC7572492D}" destId="{45467398-3C5B-41D4-B85F-106C914AF320}" srcOrd="0" destOrd="0" presId="urn:microsoft.com/office/officeart/2005/8/layout/orgChart1"/>
    <dgm:cxn modelId="{7106EA06-7E06-42C5-BE8E-FD0343D525A1}" type="presParOf" srcId="{45467398-3C5B-41D4-B85F-106C914AF320}" destId="{E4F731D2-0774-40ED-8482-7833B5FFF7A3}" srcOrd="0" destOrd="0" presId="urn:microsoft.com/office/officeart/2005/8/layout/orgChart1"/>
    <dgm:cxn modelId="{563F5ADD-3873-4398-BEA1-DDE92AEF9D79}" type="presParOf" srcId="{45467398-3C5B-41D4-B85F-106C914AF320}" destId="{6E04493B-A55D-4A3B-8ACA-E3D1F80EF76A}" srcOrd="1" destOrd="0" presId="urn:microsoft.com/office/officeart/2005/8/layout/orgChart1"/>
    <dgm:cxn modelId="{AC6300CB-C528-4FDC-A23C-DA2297C22CE1}" type="presParOf" srcId="{EFF855B7-F958-4680-BF56-E0CC7572492D}" destId="{9B334649-1CFD-4827-8041-84880E77BB71}" srcOrd="1" destOrd="0" presId="urn:microsoft.com/office/officeart/2005/8/layout/orgChart1"/>
    <dgm:cxn modelId="{A60DA452-0789-41E8-9458-D41B6C71A9B6}" type="presParOf" srcId="{EFF855B7-F958-4680-BF56-E0CC7572492D}" destId="{9CD2F8FC-4800-4F62-B76F-E2E18C3D3187}" srcOrd="2" destOrd="0" presId="urn:microsoft.com/office/officeart/2005/8/layout/orgChart1"/>
    <dgm:cxn modelId="{31974A7B-82D5-45DD-8225-9ACA0D0E2EF3}" type="presParOf" srcId="{5FC1B9EF-18E8-40DF-9638-F30746AEBFF5}" destId="{53F2642B-2055-4596-BB2C-F52FDA70C634}" srcOrd="4" destOrd="0" presId="urn:microsoft.com/office/officeart/2005/8/layout/orgChart1"/>
    <dgm:cxn modelId="{0DC6B10C-7162-4F51-8E8C-0F4175F7572C}" type="presParOf" srcId="{5FC1B9EF-18E8-40DF-9638-F30746AEBFF5}" destId="{E483A4EC-128A-4DB2-9419-031B742AD637}" srcOrd="5" destOrd="0" presId="urn:microsoft.com/office/officeart/2005/8/layout/orgChart1"/>
    <dgm:cxn modelId="{EAA2A3FB-28E2-4817-8F4E-073DA643CC24}" type="presParOf" srcId="{E483A4EC-128A-4DB2-9419-031B742AD637}" destId="{087C0DD1-25C6-45FE-96B3-3EDE1644FD6E}" srcOrd="0" destOrd="0" presId="urn:microsoft.com/office/officeart/2005/8/layout/orgChart1"/>
    <dgm:cxn modelId="{C19E35DA-6CF7-4E6A-82A3-635745B6C755}" type="presParOf" srcId="{087C0DD1-25C6-45FE-96B3-3EDE1644FD6E}" destId="{E8D0CD89-2514-4EA7-9BFC-DE20989BA60D}" srcOrd="0" destOrd="0" presId="urn:microsoft.com/office/officeart/2005/8/layout/orgChart1"/>
    <dgm:cxn modelId="{651B7F32-CEBF-42E5-B066-E900B15A0F93}" type="presParOf" srcId="{087C0DD1-25C6-45FE-96B3-3EDE1644FD6E}" destId="{19CB14B8-A755-48F5-81B7-0FD6BDA177A5}" srcOrd="1" destOrd="0" presId="urn:microsoft.com/office/officeart/2005/8/layout/orgChart1"/>
    <dgm:cxn modelId="{DA40084A-066E-4E3F-A3B4-A618389B22EC}" type="presParOf" srcId="{E483A4EC-128A-4DB2-9419-031B742AD637}" destId="{94750354-091F-4FCB-AF75-7EDA1A86A0AA}" srcOrd="1" destOrd="0" presId="urn:microsoft.com/office/officeart/2005/8/layout/orgChart1"/>
    <dgm:cxn modelId="{E21459BE-FBD6-409E-BC47-6E236EF332A3}" type="presParOf" srcId="{E483A4EC-128A-4DB2-9419-031B742AD637}" destId="{7F2247DD-25E8-477B-919D-90121777BCD7}" srcOrd="2" destOrd="0" presId="urn:microsoft.com/office/officeart/2005/8/layout/orgChart1"/>
    <dgm:cxn modelId="{37B0DAFD-84E2-4636-85F1-7740FD4EE335}" type="presParOf" srcId="{A0EBA03A-2B5F-486D-96F1-D49EFA0F087F}" destId="{5B02D2B7-42E7-417F-904F-B2AF494D9A8B}" srcOrd="2" destOrd="0" presId="urn:microsoft.com/office/officeart/2005/8/layout/orgChart1"/>
    <dgm:cxn modelId="{FADF1553-5420-461C-9B56-AFC33CDD305C}" type="presParOf" srcId="{07D66200-3D9D-4D13-86FB-191A84441370}" destId="{8E27821D-F03A-48B1-9741-772F1B8C34B7}" srcOrd="2" destOrd="0" presId="urn:microsoft.com/office/officeart/2005/8/layout/orgChart1"/>
    <dgm:cxn modelId="{7DFDAC89-D8E7-4A1E-A1B2-8FC1D0CB2E17}" type="presParOf" srcId="{F528F3A1-50C9-4D70-AE25-FFD01D9B2EF5}" destId="{27D33138-1E05-4DB5-953E-6FAE1B4F30F5}" srcOrd="2" destOrd="0" presId="urn:microsoft.com/office/officeart/2005/8/layout/orgChart1"/>
    <dgm:cxn modelId="{BCFB40EF-4F62-49A3-86A8-3AF72D5CCC1B}" type="presParOf" srcId="{F528F3A1-50C9-4D70-AE25-FFD01D9B2EF5}" destId="{FEA8F991-7C42-483D-A1B7-4A41D22FE568}" srcOrd="3" destOrd="0" presId="urn:microsoft.com/office/officeart/2005/8/layout/orgChart1"/>
    <dgm:cxn modelId="{8459144F-B769-4D44-9D16-4086D747CE58}" type="presParOf" srcId="{FEA8F991-7C42-483D-A1B7-4A41D22FE568}" destId="{731AA4D8-CE42-4AC4-A0A0-5385D6410D13}" srcOrd="0" destOrd="0" presId="urn:microsoft.com/office/officeart/2005/8/layout/orgChart1"/>
    <dgm:cxn modelId="{F7AB03AF-40AF-43AD-98B7-1BC415AA6E21}" type="presParOf" srcId="{731AA4D8-CE42-4AC4-A0A0-5385D6410D13}" destId="{CD08B6E3-C6A3-4B91-ABA2-32998136533B}" srcOrd="0" destOrd="0" presId="urn:microsoft.com/office/officeart/2005/8/layout/orgChart1"/>
    <dgm:cxn modelId="{351825BC-57E4-4464-9DA0-FF1F83169070}" type="presParOf" srcId="{731AA4D8-CE42-4AC4-A0A0-5385D6410D13}" destId="{944FC36B-0155-4CE1-BB81-DD883FC56991}" srcOrd="1" destOrd="0" presId="urn:microsoft.com/office/officeart/2005/8/layout/orgChart1"/>
    <dgm:cxn modelId="{13FCDC2B-7C51-4273-ADE6-4C88D3953FA2}" type="presParOf" srcId="{FEA8F991-7C42-483D-A1B7-4A41D22FE568}" destId="{769A39D7-54E2-43CF-81AF-2F21BD80047A}" srcOrd="1" destOrd="0" presId="urn:microsoft.com/office/officeart/2005/8/layout/orgChart1"/>
    <dgm:cxn modelId="{D04A0D81-4297-470E-B55B-39244D2E8F93}" type="presParOf" srcId="{769A39D7-54E2-43CF-81AF-2F21BD80047A}" destId="{DAC60A5B-1FF9-43BF-9753-39ADAF4808E8}" srcOrd="0" destOrd="0" presId="urn:microsoft.com/office/officeart/2005/8/layout/orgChart1"/>
    <dgm:cxn modelId="{584490B0-CED1-41E9-AFA8-292486846938}" type="presParOf" srcId="{769A39D7-54E2-43CF-81AF-2F21BD80047A}" destId="{E032F83E-F76F-4453-84DF-784C56CB5777}" srcOrd="1" destOrd="0" presId="urn:microsoft.com/office/officeart/2005/8/layout/orgChart1"/>
    <dgm:cxn modelId="{E0F3D736-D8B9-449A-883B-B1D8CBF89D90}" type="presParOf" srcId="{E032F83E-F76F-4453-84DF-784C56CB5777}" destId="{BEB795E7-8084-43EA-9D2B-074F83941E08}" srcOrd="0" destOrd="0" presId="urn:microsoft.com/office/officeart/2005/8/layout/orgChart1"/>
    <dgm:cxn modelId="{E0EE40A5-ADA2-456D-9266-282D3F59CF11}" type="presParOf" srcId="{BEB795E7-8084-43EA-9D2B-074F83941E08}" destId="{1DC6913F-D966-436E-81DE-E4FAA8145551}" srcOrd="0" destOrd="0" presId="urn:microsoft.com/office/officeart/2005/8/layout/orgChart1"/>
    <dgm:cxn modelId="{96AB729F-60F4-4736-AC94-7191A2422258}" type="presParOf" srcId="{BEB795E7-8084-43EA-9D2B-074F83941E08}" destId="{94F36FC4-5C20-49BF-AD6E-FB4E30125C60}" srcOrd="1" destOrd="0" presId="urn:microsoft.com/office/officeart/2005/8/layout/orgChart1"/>
    <dgm:cxn modelId="{0A15327C-C448-43D6-B689-D1003367FC2B}" type="presParOf" srcId="{E032F83E-F76F-4453-84DF-784C56CB5777}" destId="{D0892AF5-2C5C-4F68-9EC3-A9D3A126B585}" srcOrd="1" destOrd="0" presId="urn:microsoft.com/office/officeart/2005/8/layout/orgChart1"/>
    <dgm:cxn modelId="{034E5956-CCE8-4CDD-91C0-B1F1982FD03B}" type="presParOf" srcId="{D0892AF5-2C5C-4F68-9EC3-A9D3A126B585}" destId="{FB63EDBF-DDB9-4510-8509-5294B4D40C36}" srcOrd="0" destOrd="0" presId="urn:microsoft.com/office/officeart/2005/8/layout/orgChart1"/>
    <dgm:cxn modelId="{B2D9A8BA-3EA6-46D7-B49C-46B19A46AB23}" type="presParOf" srcId="{D0892AF5-2C5C-4F68-9EC3-A9D3A126B585}" destId="{7CC8CB43-7E97-4C20-A3BD-2FCB4F49EB12}" srcOrd="1" destOrd="0" presId="urn:microsoft.com/office/officeart/2005/8/layout/orgChart1"/>
    <dgm:cxn modelId="{BE97AE41-7153-460B-A29C-AE5F01605596}" type="presParOf" srcId="{7CC8CB43-7E97-4C20-A3BD-2FCB4F49EB12}" destId="{B84F3EC1-9A25-4C71-B598-8DAA80F1B4CF}" srcOrd="0" destOrd="0" presId="urn:microsoft.com/office/officeart/2005/8/layout/orgChart1"/>
    <dgm:cxn modelId="{005A935B-26B9-40A3-9C43-2CF0FA283C69}" type="presParOf" srcId="{B84F3EC1-9A25-4C71-B598-8DAA80F1B4CF}" destId="{AD147F7E-7FAD-4759-9F05-FFCD5F3B1B24}" srcOrd="0" destOrd="0" presId="urn:microsoft.com/office/officeart/2005/8/layout/orgChart1"/>
    <dgm:cxn modelId="{5A0D282C-DC23-4633-9B89-E2CEB3998B6B}" type="presParOf" srcId="{B84F3EC1-9A25-4C71-B598-8DAA80F1B4CF}" destId="{99F92C14-590F-49C1-A85D-7DFB22719764}" srcOrd="1" destOrd="0" presId="urn:microsoft.com/office/officeart/2005/8/layout/orgChart1"/>
    <dgm:cxn modelId="{A54B6304-F5E2-4C77-BFB9-407CFD20E268}" type="presParOf" srcId="{7CC8CB43-7E97-4C20-A3BD-2FCB4F49EB12}" destId="{B97364C7-896A-4388-849B-84940BB82E47}" srcOrd="1" destOrd="0" presId="urn:microsoft.com/office/officeart/2005/8/layout/orgChart1"/>
    <dgm:cxn modelId="{86509F17-4D93-4E66-BF6A-7C65324A06C7}" type="presParOf" srcId="{7CC8CB43-7E97-4C20-A3BD-2FCB4F49EB12}" destId="{D103BA32-0605-4D8D-93A6-458E8331E639}" srcOrd="2" destOrd="0" presId="urn:microsoft.com/office/officeart/2005/8/layout/orgChart1"/>
    <dgm:cxn modelId="{028E275D-A1C5-4286-B8B2-7B1096741411}" type="presParOf" srcId="{D0892AF5-2C5C-4F68-9EC3-A9D3A126B585}" destId="{973E014A-604B-4DB7-AB04-F96851D28B65}" srcOrd="2" destOrd="0" presId="urn:microsoft.com/office/officeart/2005/8/layout/orgChart1"/>
    <dgm:cxn modelId="{F826667A-DAD4-4C30-9052-66EBACB84777}" type="presParOf" srcId="{D0892AF5-2C5C-4F68-9EC3-A9D3A126B585}" destId="{B0574321-C5BC-48D6-A901-EA411DE2C6AE}" srcOrd="3" destOrd="0" presId="urn:microsoft.com/office/officeart/2005/8/layout/orgChart1"/>
    <dgm:cxn modelId="{72B39D8E-DD1D-4356-B19C-A76287E16AD4}" type="presParOf" srcId="{B0574321-C5BC-48D6-A901-EA411DE2C6AE}" destId="{89130B8B-34E9-44FD-B0A4-92292EC8BBEA}" srcOrd="0" destOrd="0" presId="urn:microsoft.com/office/officeart/2005/8/layout/orgChart1"/>
    <dgm:cxn modelId="{C7B099CC-E69C-4426-BEF0-223F559C4C7D}" type="presParOf" srcId="{89130B8B-34E9-44FD-B0A4-92292EC8BBEA}" destId="{A6DF1479-C1ED-40D0-A75A-9747A486CF76}" srcOrd="0" destOrd="0" presId="urn:microsoft.com/office/officeart/2005/8/layout/orgChart1"/>
    <dgm:cxn modelId="{BF074569-F05C-4808-981A-E6D5CF12E43F}" type="presParOf" srcId="{89130B8B-34E9-44FD-B0A4-92292EC8BBEA}" destId="{528FE649-464F-4873-AEC5-38FB08D4D1A9}" srcOrd="1" destOrd="0" presId="urn:microsoft.com/office/officeart/2005/8/layout/orgChart1"/>
    <dgm:cxn modelId="{1BED9B9C-2C9C-425B-BAD8-C1F51A761768}" type="presParOf" srcId="{B0574321-C5BC-48D6-A901-EA411DE2C6AE}" destId="{9D243876-2739-40BE-B1C2-94B6B1893117}" srcOrd="1" destOrd="0" presId="urn:microsoft.com/office/officeart/2005/8/layout/orgChart1"/>
    <dgm:cxn modelId="{485E81A0-7E5F-41FA-B68E-643F18F7F865}" type="presParOf" srcId="{B0574321-C5BC-48D6-A901-EA411DE2C6AE}" destId="{38DACF78-A7B2-4143-98C1-86519A601C97}" srcOrd="2" destOrd="0" presId="urn:microsoft.com/office/officeart/2005/8/layout/orgChart1"/>
    <dgm:cxn modelId="{3A1C4748-E1B9-44CC-AE45-184D9AF8AED4}" type="presParOf" srcId="{E032F83E-F76F-4453-84DF-784C56CB5777}" destId="{1A1457D6-09B3-432B-B424-3BE0CEBB6E4C}" srcOrd="2" destOrd="0" presId="urn:microsoft.com/office/officeart/2005/8/layout/orgChart1"/>
    <dgm:cxn modelId="{CA62EE36-48E9-41CA-B619-E5048FF40D17}" type="presParOf" srcId="{769A39D7-54E2-43CF-81AF-2F21BD80047A}" destId="{F255748C-B680-46DB-8785-376CE6769557}" srcOrd="2" destOrd="0" presId="urn:microsoft.com/office/officeart/2005/8/layout/orgChart1"/>
    <dgm:cxn modelId="{A015887C-0DC9-4C08-9DEA-35674CDC6539}" type="presParOf" srcId="{769A39D7-54E2-43CF-81AF-2F21BD80047A}" destId="{59DBD112-74A0-4C86-AF0A-42526C7AC73C}" srcOrd="3" destOrd="0" presId="urn:microsoft.com/office/officeart/2005/8/layout/orgChart1"/>
    <dgm:cxn modelId="{9BDC8D24-E49F-49AD-9F61-91329FCF3814}" type="presParOf" srcId="{59DBD112-74A0-4C86-AF0A-42526C7AC73C}" destId="{AEA509F8-A837-4E5B-9264-4CC904A535E8}" srcOrd="0" destOrd="0" presId="urn:microsoft.com/office/officeart/2005/8/layout/orgChart1"/>
    <dgm:cxn modelId="{ED91D03D-CF47-4C50-B00D-B98D19F709D5}" type="presParOf" srcId="{AEA509F8-A837-4E5B-9264-4CC904A535E8}" destId="{5D53D1B8-343B-4C5E-8547-70F2473B0F8F}" srcOrd="0" destOrd="0" presId="urn:microsoft.com/office/officeart/2005/8/layout/orgChart1"/>
    <dgm:cxn modelId="{66AFE4A5-8DAB-4529-B05B-A3B7A82A81BA}" type="presParOf" srcId="{AEA509F8-A837-4E5B-9264-4CC904A535E8}" destId="{46770E59-42DC-4243-B63D-18F84D8D29F6}" srcOrd="1" destOrd="0" presId="urn:microsoft.com/office/officeart/2005/8/layout/orgChart1"/>
    <dgm:cxn modelId="{6DADFAC4-D6CE-46A2-A437-4C12FF047481}" type="presParOf" srcId="{59DBD112-74A0-4C86-AF0A-42526C7AC73C}" destId="{C890A81F-72CA-4DF2-9216-6AE8A98EF3D1}" srcOrd="1" destOrd="0" presId="urn:microsoft.com/office/officeart/2005/8/layout/orgChart1"/>
    <dgm:cxn modelId="{9EBED31D-F7E7-44FA-A89A-A7BB498BD69C}" type="presParOf" srcId="{C890A81F-72CA-4DF2-9216-6AE8A98EF3D1}" destId="{9A026433-FE1E-4CF2-BBD3-4DB9D91AAB6C}" srcOrd="0" destOrd="0" presId="urn:microsoft.com/office/officeart/2005/8/layout/orgChart1"/>
    <dgm:cxn modelId="{FD45819A-F67D-4D1D-9679-97F0E960B60E}" type="presParOf" srcId="{C890A81F-72CA-4DF2-9216-6AE8A98EF3D1}" destId="{BE0CC873-FCC9-44A0-9F51-9C6B7AEB8C40}" srcOrd="1" destOrd="0" presId="urn:microsoft.com/office/officeart/2005/8/layout/orgChart1"/>
    <dgm:cxn modelId="{D49F4AD8-C734-4B9C-BAFA-E6ECD4641429}" type="presParOf" srcId="{BE0CC873-FCC9-44A0-9F51-9C6B7AEB8C40}" destId="{5F5B5C31-FD29-4DD8-90AC-DCFD7C947054}" srcOrd="0" destOrd="0" presId="urn:microsoft.com/office/officeart/2005/8/layout/orgChart1"/>
    <dgm:cxn modelId="{1ACB494E-2FE6-4B5D-8524-664271BFF798}" type="presParOf" srcId="{5F5B5C31-FD29-4DD8-90AC-DCFD7C947054}" destId="{87C738B5-31FD-42C4-BC64-728AFB365328}" srcOrd="0" destOrd="0" presId="urn:microsoft.com/office/officeart/2005/8/layout/orgChart1"/>
    <dgm:cxn modelId="{FD2F11CB-EEF2-4083-897B-607B9D56D06A}" type="presParOf" srcId="{5F5B5C31-FD29-4DD8-90AC-DCFD7C947054}" destId="{B4794DA7-CA34-49E6-8A1B-7FBDAF490C70}" srcOrd="1" destOrd="0" presId="urn:microsoft.com/office/officeart/2005/8/layout/orgChart1"/>
    <dgm:cxn modelId="{281C9A6C-48F0-443F-B47F-D16D390894F1}" type="presParOf" srcId="{BE0CC873-FCC9-44A0-9F51-9C6B7AEB8C40}" destId="{40FF44CB-E9B6-410F-BFB9-5B24E267CD41}" srcOrd="1" destOrd="0" presId="urn:microsoft.com/office/officeart/2005/8/layout/orgChart1"/>
    <dgm:cxn modelId="{B1180D9E-BD8E-4E97-9A40-1C26C2A329C5}" type="presParOf" srcId="{BE0CC873-FCC9-44A0-9F51-9C6B7AEB8C40}" destId="{57946C67-26F3-4FBE-89A9-5CAA8C9822B7}" srcOrd="2" destOrd="0" presId="urn:microsoft.com/office/officeart/2005/8/layout/orgChart1"/>
    <dgm:cxn modelId="{E2C43B1A-A22F-4C30-8E84-53F3F1FB51BC}" type="presParOf" srcId="{C890A81F-72CA-4DF2-9216-6AE8A98EF3D1}" destId="{0A78376C-D30F-4B7A-88A5-5B60768815DA}" srcOrd="2" destOrd="0" presId="urn:microsoft.com/office/officeart/2005/8/layout/orgChart1"/>
    <dgm:cxn modelId="{1E06E306-F95D-4E46-90E0-0D1C8B358125}" type="presParOf" srcId="{C890A81F-72CA-4DF2-9216-6AE8A98EF3D1}" destId="{6310AB17-778C-4D7A-BC96-D7FF404CBB42}" srcOrd="3" destOrd="0" presId="urn:microsoft.com/office/officeart/2005/8/layout/orgChart1"/>
    <dgm:cxn modelId="{CB7698E9-743E-4345-B664-8A5AC17FB7E6}" type="presParOf" srcId="{6310AB17-778C-4D7A-BC96-D7FF404CBB42}" destId="{D8CED769-45C3-4D2F-8000-5F1E42427EE8}" srcOrd="0" destOrd="0" presId="urn:microsoft.com/office/officeart/2005/8/layout/orgChart1"/>
    <dgm:cxn modelId="{2F049F83-9ECA-4B6C-B47C-4CA04D65E415}" type="presParOf" srcId="{D8CED769-45C3-4D2F-8000-5F1E42427EE8}" destId="{DB996B96-9108-41F1-B3C4-2B46667F3EA3}" srcOrd="0" destOrd="0" presId="urn:microsoft.com/office/officeart/2005/8/layout/orgChart1"/>
    <dgm:cxn modelId="{72D46F11-F18F-456A-A46F-5F7E721BCB65}" type="presParOf" srcId="{D8CED769-45C3-4D2F-8000-5F1E42427EE8}" destId="{6414A87E-C4DD-43EE-85A3-6C96B1A9D496}" srcOrd="1" destOrd="0" presId="urn:microsoft.com/office/officeart/2005/8/layout/orgChart1"/>
    <dgm:cxn modelId="{4ABB1316-0197-484F-9B7C-378183FE0826}" type="presParOf" srcId="{6310AB17-778C-4D7A-BC96-D7FF404CBB42}" destId="{44C0A927-FA7A-43F5-A478-260FF1549B83}" srcOrd="1" destOrd="0" presId="urn:microsoft.com/office/officeart/2005/8/layout/orgChart1"/>
    <dgm:cxn modelId="{6C11C735-D4C5-45AD-A4EF-4D436DFC505A}" type="presParOf" srcId="{6310AB17-778C-4D7A-BC96-D7FF404CBB42}" destId="{D8AAF055-27D9-4773-90F8-8E38715D3329}" srcOrd="2" destOrd="0" presId="urn:microsoft.com/office/officeart/2005/8/layout/orgChart1"/>
    <dgm:cxn modelId="{11DDBD66-F54A-4624-A8DD-CB3672E54AB4}" type="presParOf" srcId="{59DBD112-74A0-4C86-AF0A-42526C7AC73C}" destId="{29254F5F-160B-4C4E-A1B5-11C68679A4B2}" srcOrd="2" destOrd="0" presId="urn:microsoft.com/office/officeart/2005/8/layout/orgChart1"/>
    <dgm:cxn modelId="{D678B869-1F49-4FC2-B609-D0806B19E6C6}" type="presParOf" srcId="{FEA8F991-7C42-483D-A1B7-4A41D22FE568}" destId="{791C189E-3F21-4DED-B0AE-E729A4431952}" srcOrd="2" destOrd="0" presId="urn:microsoft.com/office/officeart/2005/8/layout/orgChart1"/>
    <dgm:cxn modelId="{F1B0B05F-4DC7-4536-AD6C-AF92198929A6}" type="presParOf" srcId="{F528F3A1-50C9-4D70-AE25-FFD01D9B2EF5}" destId="{995A44E1-1D72-4E65-9624-0C1616844749}" srcOrd="4" destOrd="0" presId="urn:microsoft.com/office/officeart/2005/8/layout/orgChart1"/>
    <dgm:cxn modelId="{0F7EFED2-EF37-43E3-B758-E2D7EE6F0F58}" type="presParOf" srcId="{F528F3A1-50C9-4D70-AE25-FFD01D9B2EF5}" destId="{D4665EF1-9341-4A01-80ED-7F3B4602DA46}" srcOrd="5" destOrd="0" presId="urn:microsoft.com/office/officeart/2005/8/layout/orgChart1"/>
    <dgm:cxn modelId="{33A7C635-9542-4B22-9812-F5D3AD3498DB}" type="presParOf" srcId="{D4665EF1-9341-4A01-80ED-7F3B4602DA46}" destId="{BCDA30BB-5C63-416D-9FE4-3C6463266423}" srcOrd="0" destOrd="0" presId="urn:microsoft.com/office/officeart/2005/8/layout/orgChart1"/>
    <dgm:cxn modelId="{C9848B5B-DD82-4D04-BC46-E31B9B79C2AD}" type="presParOf" srcId="{BCDA30BB-5C63-416D-9FE4-3C6463266423}" destId="{F08ED540-37CC-4D3D-BED4-60FCAF873DBD}" srcOrd="0" destOrd="0" presId="urn:microsoft.com/office/officeart/2005/8/layout/orgChart1"/>
    <dgm:cxn modelId="{10307AA1-C97F-40F6-BF9D-D24CEFE8E936}" type="presParOf" srcId="{BCDA30BB-5C63-416D-9FE4-3C6463266423}" destId="{28DB00A5-BECC-447E-A78C-2BC59A3EBB4D}" srcOrd="1" destOrd="0" presId="urn:microsoft.com/office/officeart/2005/8/layout/orgChart1"/>
    <dgm:cxn modelId="{813FB2C6-A95B-43EB-9AB1-B26FDF1740E7}" type="presParOf" srcId="{D4665EF1-9341-4A01-80ED-7F3B4602DA46}" destId="{05CD6ACA-9F7C-4DCE-BA23-FCC31C0F9710}" srcOrd="1" destOrd="0" presId="urn:microsoft.com/office/officeart/2005/8/layout/orgChart1"/>
    <dgm:cxn modelId="{6EA4E67E-6123-4873-AAD0-109937F19422}" type="presParOf" srcId="{05CD6ACA-9F7C-4DCE-BA23-FCC31C0F9710}" destId="{111151A7-E54F-4FE9-9EBD-D0B82FDC0F39}" srcOrd="0" destOrd="0" presId="urn:microsoft.com/office/officeart/2005/8/layout/orgChart1"/>
    <dgm:cxn modelId="{FB9B3DD0-CDA6-4ED5-B0F4-26ABE126D731}" type="presParOf" srcId="{05CD6ACA-9F7C-4DCE-BA23-FCC31C0F9710}" destId="{9BD7BCE4-BC03-4620-A536-22DA033FD0F3}" srcOrd="1" destOrd="0" presId="urn:microsoft.com/office/officeart/2005/8/layout/orgChart1"/>
    <dgm:cxn modelId="{36948A75-D721-44F6-B7DD-2BD0FCBA7687}" type="presParOf" srcId="{9BD7BCE4-BC03-4620-A536-22DA033FD0F3}" destId="{74DC6466-0CDA-4105-BB4B-7EBC81926327}" srcOrd="0" destOrd="0" presId="urn:microsoft.com/office/officeart/2005/8/layout/orgChart1"/>
    <dgm:cxn modelId="{15E0C7CD-1D60-4E1C-9034-FC0899886DF5}" type="presParOf" srcId="{74DC6466-0CDA-4105-BB4B-7EBC81926327}" destId="{E523A530-1872-4996-AC6E-1007D50C3ECB}" srcOrd="0" destOrd="0" presId="urn:microsoft.com/office/officeart/2005/8/layout/orgChart1"/>
    <dgm:cxn modelId="{DFC473A1-7B5C-453F-9FCE-1AADB4E15636}" type="presParOf" srcId="{74DC6466-0CDA-4105-BB4B-7EBC81926327}" destId="{F364B46A-8620-44B7-A97D-860AD4324761}" srcOrd="1" destOrd="0" presId="urn:microsoft.com/office/officeart/2005/8/layout/orgChart1"/>
    <dgm:cxn modelId="{B7402477-5DA6-422A-A864-4A74CB4ED565}" type="presParOf" srcId="{9BD7BCE4-BC03-4620-A536-22DA033FD0F3}" destId="{3218250D-F671-42DA-BBF0-D1E6DDC979D5}" srcOrd="1" destOrd="0" presId="urn:microsoft.com/office/officeart/2005/8/layout/orgChart1"/>
    <dgm:cxn modelId="{0CCBCC89-A2EF-4E54-93A9-37C2BD66AB6B}" type="presParOf" srcId="{3218250D-F671-42DA-BBF0-D1E6DDC979D5}" destId="{FA056870-B0ED-422C-868D-FB6FB3E9CACA}" srcOrd="0" destOrd="0" presId="urn:microsoft.com/office/officeart/2005/8/layout/orgChart1"/>
    <dgm:cxn modelId="{615D4A4D-E516-4020-A758-25E2028FFB03}" type="presParOf" srcId="{3218250D-F671-42DA-BBF0-D1E6DDC979D5}" destId="{CB3FFDBE-47BA-4F16-AAB9-785F4DE11E27}" srcOrd="1" destOrd="0" presId="urn:microsoft.com/office/officeart/2005/8/layout/orgChart1"/>
    <dgm:cxn modelId="{FC334FA1-9964-4C94-94A0-28DA9107BAD7}" type="presParOf" srcId="{CB3FFDBE-47BA-4F16-AAB9-785F4DE11E27}" destId="{57D443DB-A5E5-4CBB-8959-843C4E5EBFA5}" srcOrd="0" destOrd="0" presId="urn:microsoft.com/office/officeart/2005/8/layout/orgChart1"/>
    <dgm:cxn modelId="{7A80301D-06EA-4DA1-9E0C-BDD40CDB654B}" type="presParOf" srcId="{57D443DB-A5E5-4CBB-8959-843C4E5EBFA5}" destId="{B9DE3743-21D2-4534-8E1B-C4A73379B229}" srcOrd="0" destOrd="0" presId="urn:microsoft.com/office/officeart/2005/8/layout/orgChart1"/>
    <dgm:cxn modelId="{696833BD-99AF-4E01-8A01-CD5C3DCB59A9}" type="presParOf" srcId="{57D443DB-A5E5-4CBB-8959-843C4E5EBFA5}" destId="{DC1B2ACB-50D9-4510-8291-E1D7CCF1EDEF}" srcOrd="1" destOrd="0" presId="urn:microsoft.com/office/officeart/2005/8/layout/orgChart1"/>
    <dgm:cxn modelId="{77C30710-258E-43C6-92C9-37CFD63D0EB2}" type="presParOf" srcId="{CB3FFDBE-47BA-4F16-AAB9-785F4DE11E27}" destId="{AA9CB953-EE6A-4AB6-A758-39573D88A8C6}" srcOrd="1" destOrd="0" presId="urn:microsoft.com/office/officeart/2005/8/layout/orgChart1"/>
    <dgm:cxn modelId="{C5DDEE05-E0DA-4710-B09C-8CD60D6900F6}" type="presParOf" srcId="{CB3FFDBE-47BA-4F16-AAB9-785F4DE11E27}" destId="{0D7E3346-1A8E-4DF0-837B-A31E84045761}" srcOrd="2" destOrd="0" presId="urn:microsoft.com/office/officeart/2005/8/layout/orgChart1"/>
    <dgm:cxn modelId="{9F549DD2-FCCE-4CBC-A7D3-7A4118488886}" type="presParOf" srcId="{3218250D-F671-42DA-BBF0-D1E6DDC979D5}" destId="{091B4EB9-9BB4-4E10-B07C-BBB2A58215A3}" srcOrd="2" destOrd="0" presId="urn:microsoft.com/office/officeart/2005/8/layout/orgChart1"/>
    <dgm:cxn modelId="{E8B33AFF-E7B3-479F-BC03-963B1DAF029A}" type="presParOf" srcId="{3218250D-F671-42DA-BBF0-D1E6DDC979D5}" destId="{258871B6-D476-4758-8916-AF337373496C}" srcOrd="3" destOrd="0" presId="urn:microsoft.com/office/officeart/2005/8/layout/orgChart1"/>
    <dgm:cxn modelId="{9C66BFFE-5F0C-4599-9F34-733731C566A6}" type="presParOf" srcId="{258871B6-D476-4758-8916-AF337373496C}" destId="{E416646A-7911-4432-ABF4-C54CA2DF2705}" srcOrd="0" destOrd="0" presId="urn:microsoft.com/office/officeart/2005/8/layout/orgChart1"/>
    <dgm:cxn modelId="{41C8D583-C47E-4FEB-BEA8-682037381066}" type="presParOf" srcId="{E416646A-7911-4432-ABF4-C54CA2DF2705}" destId="{6903FEF9-9413-4005-8D3A-EE96B999D5F2}" srcOrd="0" destOrd="0" presId="urn:microsoft.com/office/officeart/2005/8/layout/orgChart1"/>
    <dgm:cxn modelId="{0A003AB5-C268-436D-975C-73DCE6B1EA8F}" type="presParOf" srcId="{E416646A-7911-4432-ABF4-C54CA2DF2705}" destId="{334881EF-2B00-4367-AE38-99FED34B05AF}" srcOrd="1" destOrd="0" presId="urn:microsoft.com/office/officeart/2005/8/layout/orgChart1"/>
    <dgm:cxn modelId="{204AAB84-6406-448C-9B12-71E7EF06EA77}" type="presParOf" srcId="{258871B6-D476-4758-8916-AF337373496C}" destId="{F7ABFF0C-88EC-416F-BACB-D6E0446AB146}" srcOrd="1" destOrd="0" presId="urn:microsoft.com/office/officeart/2005/8/layout/orgChart1"/>
    <dgm:cxn modelId="{D71D390E-4A58-479E-BE72-E62A8DC849CB}" type="presParOf" srcId="{258871B6-D476-4758-8916-AF337373496C}" destId="{E1B65003-65CB-492B-8624-D5273DE9AC64}" srcOrd="2" destOrd="0" presId="urn:microsoft.com/office/officeart/2005/8/layout/orgChart1"/>
    <dgm:cxn modelId="{A81C4789-F188-4BB8-89E0-B53F4579F648}" type="presParOf" srcId="{3218250D-F671-42DA-BBF0-D1E6DDC979D5}" destId="{FC50CD11-2AAF-4971-95C2-111E69DA6FC6}" srcOrd="4" destOrd="0" presId="urn:microsoft.com/office/officeart/2005/8/layout/orgChart1"/>
    <dgm:cxn modelId="{1A4857E3-4123-4CD2-A22C-DE8AF4F3F310}" type="presParOf" srcId="{3218250D-F671-42DA-BBF0-D1E6DDC979D5}" destId="{8C046445-7D13-42BC-AFC0-E5B38D1C1BAC}" srcOrd="5" destOrd="0" presId="urn:microsoft.com/office/officeart/2005/8/layout/orgChart1"/>
    <dgm:cxn modelId="{B42688E5-CBEC-40DB-96A3-572F11984EE4}" type="presParOf" srcId="{8C046445-7D13-42BC-AFC0-E5B38D1C1BAC}" destId="{74AB975E-61D5-43B6-A367-4074B63E362F}" srcOrd="0" destOrd="0" presId="urn:microsoft.com/office/officeart/2005/8/layout/orgChart1"/>
    <dgm:cxn modelId="{B05C08E7-5B88-4379-BB43-C48BAB42F05F}" type="presParOf" srcId="{74AB975E-61D5-43B6-A367-4074B63E362F}" destId="{542BF6FB-6981-4830-B2EA-28DBA14CA9AA}" srcOrd="0" destOrd="0" presId="urn:microsoft.com/office/officeart/2005/8/layout/orgChart1"/>
    <dgm:cxn modelId="{28B23505-D470-411A-AA89-5BD03C56B282}" type="presParOf" srcId="{74AB975E-61D5-43B6-A367-4074B63E362F}" destId="{820A0E1A-71C7-4DB0-8F0B-B0289C29217B}" srcOrd="1" destOrd="0" presId="urn:microsoft.com/office/officeart/2005/8/layout/orgChart1"/>
    <dgm:cxn modelId="{CC08BAF3-1ECC-42C0-886E-19598B6B090B}" type="presParOf" srcId="{8C046445-7D13-42BC-AFC0-E5B38D1C1BAC}" destId="{C2D6F8B2-6178-4727-9307-8E17CD05F769}" srcOrd="1" destOrd="0" presId="urn:microsoft.com/office/officeart/2005/8/layout/orgChart1"/>
    <dgm:cxn modelId="{5A29AA6D-F32F-4E8A-ABBA-35B2F78E1915}" type="presParOf" srcId="{8C046445-7D13-42BC-AFC0-E5B38D1C1BAC}" destId="{387CAD3C-7A7A-463C-9567-6F6C0FFA403B}" srcOrd="2" destOrd="0" presId="urn:microsoft.com/office/officeart/2005/8/layout/orgChart1"/>
    <dgm:cxn modelId="{C230DE73-EE38-4DB8-9541-30AA177EAABA}" type="presParOf" srcId="{3218250D-F671-42DA-BBF0-D1E6DDC979D5}" destId="{0C90E7ED-ED5F-4AF2-B2C5-A3F93BEF57B3}" srcOrd="6" destOrd="0" presId="urn:microsoft.com/office/officeart/2005/8/layout/orgChart1"/>
    <dgm:cxn modelId="{D4B77C81-B69A-4B0D-9CE5-96755476365C}" type="presParOf" srcId="{3218250D-F671-42DA-BBF0-D1E6DDC979D5}" destId="{0DD80C25-D370-479B-9C74-398C20987F4D}" srcOrd="7" destOrd="0" presId="urn:microsoft.com/office/officeart/2005/8/layout/orgChart1"/>
    <dgm:cxn modelId="{4A5C685C-25DB-4FD9-885E-C94B5D0252B9}" type="presParOf" srcId="{0DD80C25-D370-479B-9C74-398C20987F4D}" destId="{1A14DFE5-3FB6-46E9-8722-5877E64CF50E}" srcOrd="0" destOrd="0" presId="urn:microsoft.com/office/officeart/2005/8/layout/orgChart1"/>
    <dgm:cxn modelId="{2861FA8C-E553-4656-8295-0BBEAA70EC49}" type="presParOf" srcId="{1A14DFE5-3FB6-46E9-8722-5877E64CF50E}" destId="{67C8F123-378B-4B53-AE6F-20685DD710B9}" srcOrd="0" destOrd="0" presId="urn:microsoft.com/office/officeart/2005/8/layout/orgChart1"/>
    <dgm:cxn modelId="{82CA445C-6C55-4B92-A48D-34830E4C1D8B}" type="presParOf" srcId="{1A14DFE5-3FB6-46E9-8722-5877E64CF50E}" destId="{4C40BFAA-6E0E-4624-97DB-F87786BC546C}" srcOrd="1" destOrd="0" presId="urn:microsoft.com/office/officeart/2005/8/layout/orgChart1"/>
    <dgm:cxn modelId="{99D7FF28-4446-41F8-8A39-14343646E3F5}" type="presParOf" srcId="{0DD80C25-D370-479B-9C74-398C20987F4D}" destId="{1D2753C2-2A9D-4CDB-B650-EA5C2B728A13}" srcOrd="1" destOrd="0" presId="urn:microsoft.com/office/officeart/2005/8/layout/orgChart1"/>
    <dgm:cxn modelId="{8A495A73-BA37-4D72-9442-F972AF277660}" type="presParOf" srcId="{0DD80C25-D370-479B-9C74-398C20987F4D}" destId="{AD430AC6-3E58-4434-9C65-82E7C3E5B525}" srcOrd="2" destOrd="0" presId="urn:microsoft.com/office/officeart/2005/8/layout/orgChart1"/>
    <dgm:cxn modelId="{A5D6E115-CD28-4193-8C8C-1D603D0EB45E}" type="presParOf" srcId="{9BD7BCE4-BC03-4620-A536-22DA033FD0F3}" destId="{C40096BC-4471-4958-9880-64703C68F85F}" srcOrd="2" destOrd="0" presId="urn:microsoft.com/office/officeart/2005/8/layout/orgChart1"/>
    <dgm:cxn modelId="{1A6110F6-86DE-4413-A946-833C9699E3AA}" type="presParOf" srcId="{05CD6ACA-9F7C-4DCE-BA23-FCC31C0F9710}" destId="{3FCBEC12-32A0-475F-9442-68526496FAF3}" srcOrd="2" destOrd="0" presId="urn:microsoft.com/office/officeart/2005/8/layout/orgChart1"/>
    <dgm:cxn modelId="{266CBCC8-4827-4C11-8B99-0E793A6C9DEE}" type="presParOf" srcId="{05CD6ACA-9F7C-4DCE-BA23-FCC31C0F9710}" destId="{B35AAD23-92F2-4E3E-9DA3-880ECFD0576F}" srcOrd="3" destOrd="0" presId="urn:microsoft.com/office/officeart/2005/8/layout/orgChart1"/>
    <dgm:cxn modelId="{FC0B9032-756D-4369-8067-E7127403DB17}" type="presParOf" srcId="{B35AAD23-92F2-4E3E-9DA3-880ECFD0576F}" destId="{3B06535F-B2C4-4CD1-AD9F-565222C7053A}" srcOrd="0" destOrd="0" presId="urn:microsoft.com/office/officeart/2005/8/layout/orgChart1"/>
    <dgm:cxn modelId="{0CE23B34-B24A-471B-ABA3-C0F03E1625BB}" type="presParOf" srcId="{3B06535F-B2C4-4CD1-AD9F-565222C7053A}" destId="{C4E03A02-F21F-4477-850B-02A084496404}" srcOrd="0" destOrd="0" presId="urn:microsoft.com/office/officeart/2005/8/layout/orgChart1"/>
    <dgm:cxn modelId="{3315C495-A368-4601-AD86-D7BDE6353CFF}" type="presParOf" srcId="{3B06535F-B2C4-4CD1-AD9F-565222C7053A}" destId="{C21A105E-0312-4B85-B771-223B02993BCD}" srcOrd="1" destOrd="0" presId="urn:microsoft.com/office/officeart/2005/8/layout/orgChart1"/>
    <dgm:cxn modelId="{7BD849D7-EEE0-45E9-A496-D7D96D65204B}" type="presParOf" srcId="{B35AAD23-92F2-4E3E-9DA3-880ECFD0576F}" destId="{1E8D7197-A455-4D31-8CE7-190DD0C987BE}" srcOrd="1" destOrd="0" presId="urn:microsoft.com/office/officeart/2005/8/layout/orgChart1"/>
    <dgm:cxn modelId="{B9EB20AC-9F1C-48E5-85FF-706FD8FFECC3}" type="presParOf" srcId="{1E8D7197-A455-4D31-8CE7-190DD0C987BE}" destId="{0A91E0D3-4416-4C41-9997-A4CAA57090DE}" srcOrd="0" destOrd="0" presId="urn:microsoft.com/office/officeart/2005/8/layout/orgChart1"/>
    <dgm:cxn modelId="{A839CF98-F516-45AB-94C2-8C73EA8489CB}" type="presParOf" srcId="{1E8D7197-A455-4D31-8CE7-190DD0C987BE}" destId="{B2A0D2C4-04D6-4880-8207-6A97F37D1210}" srcOrd="1" destOrd="0" presId="urn:microsoft.com/office/officeart/2005/8/layout/orgChart1"/>
    <dgm:cxn modelId="{D7ABFEDB-27EB-4BAF-8393-4342151A163D}" type="presParOf" srcId="{B2A0D2C4-04D6-4880-8207-6A97F37D1210}" destId="{0E9E3581-CEAA-40D6-910E-9DF026874BA4}" srcOrd="0" destOrd="0" presId="urn:microsoft.com/office/officeart/2005/8/layout/orgChart1"/>
    <dgm:cxn modelId="{339E0E6B-1231-4CA0-B278-AA35C01B6E59}" type="presParOf" srcId="{0E9E3581-CEAA-40D6-910E-9DF026874BA4}" destId="{F413C459-A531-4858-9834-4DA537E75719}" srcOrd="0" destOrd="0" presId="urn:microsoft.com/office/officeart/2005/8/layout/orgChart1"/>
    <dgm:cxn modelId="{551CD365-D478-4C7E-B784-FAFDA81A2C43}" type="presParOf" srcId="{0E9E3581-CEAA-40D6-910E-9DF026874BA4}" destId="{BD40D9A0-995B-4638-A645-0BFEA0789EAA}" srcOrd="1" destOrd="0" presId="urn:microsoft.com/office/officeart/2005/8/layout/orgChart1"/>
    <dgm:cxn modelId="{654348EC-8A6A-40F0-804C-7EC79D3D44D7}" type="presParOf" srcId="{B2A0D2C4-04D6-4880-8207-6A97F37D1210}" destId="{F322FACD-3B4B-4C63-A787-B7E2AF931555}" srcOrd="1" destOrd="0" presId="urn:microsoft.com/office/officeart/2005/8/layout/orgChart1"/>
    <dgm:cxn modelId="{29C6564B-7AA2-4D32-B2D1-3BE648BAB8AD}" type="presParOf" srcId="{B2A0D2C4-04D6-4880-8207-6A97F37D1210}" destId="{A1E051BF-5B8B-470A-8587-567BC09A3A9C}" srcOrd="2" destOrd="0" presId="urn:microsoft.com/office/officeart/2005/8/layout/orgChart1"/>
    <dgm:cxn modelId="{C725AC38-892E-4707-94AF-A1B00D1E4F53}" type="presParOf" srcId="{1E8D7197-A455-4D31-8CE7-190DD0C987BE}" destId="{8416AFE1-0574-4400-9A1C-CA88501A473B}" srcOrd="2" destOrd="0" presId="urn:microsoft.com/office/officeart/2005/8/layout/orgChart1"/>
    <dgm:cxn modelId="{589BE446-8F51-4D6F-A3FC-0A474258CD99}" type="presParOf" srcId="{1E8D7197-A455-4D31-8CE7-190DD0C987BE}" destId="{A6622412-DC06-4557-BCDF-9E079ADC0AFA}" srcOrd="3" destOrd="0" presId="urn:microsoft.com/office/officeart/2005/8/layout/orgChart1"/>
    <dgm:cxn modelId="{E01D1608-9FA0-4C5E-9C09-8D596E00FEFF}" type="presParOf" srcId="{A6622412-DC06-4557-BCDF-9E079ADC0AFA}" destId="{4BCFD8EA-485E-430B-BBAC-5DA081AF3411}" srcOrd="0" destOrd="0" presId="urn:microsoft.com/office/officeart/2005/8/layout/orgChart1"/>
    <dgm:cxn modelId="{F5AEB1A2-F378-48DF-84C8-9B7C08C6026D}" type="presParOf" srcId="{4BCFD8EA-485E-430B-BBAC-5DA081AF3411}" destId="{AB75A6F4-6C2D-4931-A48F-3E55074EF8E6}" srcOrd="0" destOrd="0" presId="urn:microsoft.com/office/officeart/2005/8/layout/orgChart1"/>
    <dgm:cxn modelId="{6EF0EE9A-117A-4282-BDA6-09EA954D88DC}" type="presParOf" srcId="{4BCFD8EA-485E-430B-BBAC-5DA081AF3411}" destId="{0A7D2911-C4E2-4CF6-AA12-2D12849CC52D}" srcOrd="1" destOrd="0" presId="urn:microsoft.com/office/officeart/2005/8/layout/orgChart1"/>
    <dgm:cxn modelId="{91BB8759-16A3-4440-AAEB-442167635A94}" type="presParOf" srcId="{A6622412-DC06-4557-BCDF-9E079ADC0AFA}" destId="{7DF0C879-F91B-4DBD-BED5-8822B8809309}" srcOrd="1" destOrd="0" presId="urn:microsoft.com/office/officeart/2005/8/layout/orgChart1"/>
    <dgm:cxn modelId="{3D2A2F71-C862-45EF-8906-A7955496B90B}" type="presParOf" srcId="{A6622412-DC06-4557-BCDF-9E079ADC0AFA}" destId="{96EFBCD8-E941-4B30-BCE4-0CD473F83053}" srcOrd="2" destOrd="0" presId="urn:microsoft.com/office/officeart/2005/8/layout/orgChart1"/>
    <dgm:cxn modelId="{8F8C1A85-EB0C-422B-AF09-6B9231F720EF}" type="presParOf" srcId="{B35AAD23-92F2-4E3E-9DA3-880ECFD0576F}" destId="{C12570B2-E776-4090-A67A-EB0AE268DA83}" srcOrd="2" destOrd="0" presId="urn:microsoft.com/office/officeart/2005/8/layout/orgChart1"/>
    <dgm:cxn modelId="{73E77CD1-BD1B-4C28-BEB7-6A9C3BFDBC71}" type="presParOf" srcId="{05CD6ACA-9F7C-4DCE-BA23-FCC31C0F9710}" destId="{9324B5E7-7613-44DD-94C7-298C1CC05B4C}" srcOrd="4" destOrd="0" presId="urn:microsoft.com/office/officeart/2005/8/layout/orgChart1"/>
    <dgm:cxn modelId="{990AC762-68B5-4199-87BB-F054942054AF}" type="presParOf" srcId="{05CD6ACA-9F7C-4DCE-BA23-FCC31C0F9710}" destId="{DEF65845-447A-4009-BA9F-2E9C4D843B27}" srcOrd="5" destOrd="0" presId="urn:microsoft.com/office/officeart/2005/8/layout/orgChart1"/>
    <dgm:cxn modelId="{D5C63F56-132C-4D3F-A735-4E99AC2E7B2F}" type="presParOf" srcId="{DEF65845-447A-4009-BA9F-2E9C4D843B27}" destId="{37887896-01CB-4BE8-9615-665673FC1D20}" srcOrd="0" destOrd="0" presId="urn:microsoft.com/office/officeart/2005/8/layout/orgChart1"/>
    <dgm:cxn modelId="{8CA80A3C-8CF6-487E-91DD-4BDBB5A2D929}" type="presParOf" srcId="{37887896-01CB-4BE8-9615-665673FC1D20}" destId="{339C1349-7CF0-49A8-9DCD-2C3424B28D31}" srcOrd="0" destOrd="0" presId="urn:microsoft.com/office/officeart/2005/8/layout/orgChart1"/>
    <dgm:cxn modelId="{648D9FFC-5739-43EC-B544-3A35BF4A21DB}" type="presParOf" srcId="{37887896-01CB-4BE8-9615-665673FC1D20}" destId="{553BF4C2-6F81-4CAC-B5E5-2BDB61B392C1}" srcOrd="1" destOrd="0" presId="urn:microsoft.com/office/officeart/2005/8/layout/orgChart1"/>
    <dgm:cxn modelId="{7ADB066D-AD9E-4D49-AFD0-61A4E94EAE91}" type="presParOf" srcId="{DEF65845-447A-4009-BA9F-2E9C4D843B27}" destId="{C912F0C5-2E19-4EEA-B9BE-5859B811EA07}" srcOrd="1" destOrd="0" presId="urn:microsoft.com/office/officeart/2005/8/layout/orgChart1"/>
    <dgm:cxn modelId="{8BED2A3B-3E9C-4ABB-9C87-869253AD3985}" type="presParOf" srcId="{C912F0C5-2E19-4EEA-B9BE-5859B811EA07}" destId="{119BC361-9BCC-43B7-A806-941BF1B392AA}" srcOrd="0" destOrd="0" presId="urn:microsoft.com/office/officeart/2005/8/layout/orgChart1"/>
    <dgm:cxn modelId="{23075E3D-784B-48EC-B6A2-87E0A613DB86}" type="presParOf" srcId="{C912F0C5-2E19-4EEA-B9BE-5859B811EA07}" destId="{94EEA286-A8F7-4CD9-AD73-C426AB4E4581}" srcOrd="1" destOrd="0" presId="urn:microsoft.com/office/officeart/2005/8/layout/orgChart1"/>
    <dgm:cxn modelId="{D9816330-348A-4C6C-B8B1-F886B7F6238D}" type="presParOf" srcId="{94EEA286-A8F7-4CD9-AD73-C426AB4E4581}" destId="{6717DE36-EE59-4735-A7B4-727D05897814}" srcOrd="0" destOrd="0" presId="urn:microsoft.com/office/officeart/2005/8/layout/orgChart1"/>
    <dgm:cxn modelId="{62B0AE37-BB3F-4053-B38E-050B88D01418}" type="presParOf" srcId="{6717DE36-EE59-4735-A7B4-727D05897814}" destId="{0F3D93DF-69C5-4141-87CD-F0074B585DAE}" srcOrd="0" destOrd="0" presId="urn:microsoft.com/office/officeart/2005/8/layout/orgChart1"/>
    <dgm:cxn modelId="{995433C2-D3CD-4D0D-AD41-B92858009F5B}" type="presParOf" srcId="{6717DE36-EE59-4735-A7B4-727D05897814}" destId="{2ADAE5E7-A423-48DA-B933-2C97D3A6B4F5}" srcOrd="1" destOrd="0" presId="urn:microsoft.com/office/officeart/2005/8/layout/orgChart1"/>
    <dgm:cxn modelId="{5735BE23-E9B7-4C8B-AC0A-A9903927BD4E}" type="presParOf" srcId="{94EEA286-A8F7-4CD9-AD73-C426AB4E4581}" destId="{613E2814-933F-4F4E-A458-EC679738911B}" srcOrd="1" destOrd="0" presId="urn:microsoft.com/office/officeart/2005/8/layout/orgChart1"/>
    <dgm:cxn modelId="{5F0CFAEA-33EE-4914-8F78-8695F8445238}" type="presParOf" srcId="{94EEA286-A8F7-4CD9-AD73-C426AB4E4581}" destId="{626265C2-140F-4EF2-912A-4EB615B00659}" srcOrd="2" destOrd="0" presId="urn:microsoft.com/office/officeart/2005/8/layout/orgChart1"/>
    <dgm:cxn modelId="{E198AC5A-00D2-4259-A227-0F204674D257}" type="presParOf" srcId="{C912F0C5-2E19-4EEA-B9BE-5859B811EA07}" destId="{338077B8-13EF-4FB8-9FFB-BD07ACFA8A70}" srcOrd="2" destOrd="0" presId="urn:microsoft.com/office/officeart/2005/8/layout/orgChart1"/>
    <dgm:cxn modelId="{5D52A3F5-836F-4F19-9397-E35F7F8019B4}" type="presParOf" srcId="{C912F0C5-2E19-4EEA-B9BE-5859B811EA07}" destId="{F4D1EFBF-43DF-41C7-AB6E-5A46123AF0D8}" srcOrd="3" destOrd="0" presId="urn:microsoft.com/office/officeart/2005/8/layout/orgChart1"/>
    <dgm:cxn modelId="{A8E78FF9-5E40-4482-965F-7CA433CD307E}" type="presParOf" srcId="{F4D1EFBF-43DF-41C7-AB6E-5A46123AF0D8}" destId="{3315C1B3-857C-4ACC-BD73-D0BAA9FAC011}" srcOrd="0" destOrd="0" presId="urn:microsoft.com/office/officeart/2005/8/layout/orgChart1"/>
    <dgm:cxn modelId="{E17C9B0B-7ED6-4C72-8260-6F58D5A698BC}" type="presParOf" srcId="{3315C1B3-857C-4ACC-BD73-D0BAA9FAC011}" destId="{DFDD2719-6C4F-4656-AD22-73F2E0ABD223}" srcOrd="0" destOrd="0" presId="urn:microsoft.com/office/officeart/2005/8/layout/orgChart1"/>
    <dgm:cxn modelId="{A7B7C1F7-0787-40B0-ABF5-805124509CCA}" type="presParOf" srcId="{3315C1B3-857C-4ACC-BD73-D0BAA9FAC011}" destId="{0A72B250-76E8-49E1-9D54-A8746FD55F34}" srcOrd="1" destOrd="0" presId="urn:microsoft.com/office/officeart/2005/8/layout/orgChart1"/>
    <dgm:cxn modelId="{632BD7AA-CE26-4332-A97C-2821BD92F6BF}" type="presParOf" srcId="{F4D1EFBF-43DF-41C7-AB6E-5A46123AF0D8}" destId="{C3DD5C8B-7AA2-41F9-A7F7-201F258A89BA}" srcOrd="1" destOrd="0" presId="urn:microsoft.com/office/officeart/2005/8/layout/orgChart1"/>
    <dgm:cxn modelId="{D81CA9A8-EA88-4350-A250-3800FAA19DEE}" type="presParOf" srcId="{F4D1EFBF-43DF-41C7-AB6E-5A46123AF0D8}" destId="{BBEB84B8-0FE8-401E-802C-6479A2B58ED6}" srcOrd="2" destOrd="0" presId="urn:microsoft.com/office/officeart/2005/8/layout/orgChart1"/>
    <dgm:cxn modelId="{E96EE815-CB63-4208-92AF-0297B8E39324}" type="presParOf" srcId="{C912F0C5-2E19-4EEA-B9BE-5859B811EA07}" destId="{B094B12E-A34F-4295-8AEF-E9A65A3E3F12}" srcOrd="4" destOrd="0" presId="urn:microsoft.com/office/officeart/2005/8/layout/orgChart1"/>
    <dgm:cxn modelId="{18C92C34-76EA-4D45-9575-972F22BAB259}" type="presParOf" srcId="{C912F0C5-2E19-4EEA-B9BE-5859B811EA07}" destId="{05245DE7-1BC3-4C6F-B903-706365A71A64}" srcOrd="5" destOrd="0" presId="urn:microsoft.com/office/officeart/2005/8/layout/orgChart1"/>
    <dgm:cxn modelId="{55893185-4C81-461E-B371-0C83DA1892AC}" type="presParOf" srcId="{05245DE7-1BC3-4C6F-B903-706365A71A64}" destId="{2F1F14F0-916B-4CF0-BBFC-6F2EF584BC8B}" srcOrd="0" destOrd="0" presId="urn:microsoft.com/office/officeart/2005/8/layout/orgChart1"/>
    <dgm:cxn modelId="{1A0DB43D-E1F7-4738-ACCC-E0F9EDBF0DE3}" type="presParOf" srcId="{2F1F14F0-916B-4CF0-BBFC-6F2EF584BC8B}" destId="{9A072E39-1A9E-4D4B-97FB-5D5E0A6B55C2}" srcOrd="0" destOrd="0" presId="urn:microsoft.com/office/officeart/2005/8/layout/orgChart1"/>
    <dgm:cxn modelId="{E07B3BF2-6CA5-42B5-B59D-7268C2FEAB91}" type="presParOf" srcId="{2F1F14F0-916B-4CF0-BBFC-6F2EF584BC8B}" destId="{40AD00E7-FC98-49D4-89D5-7785796F2F8F}" srcOrd="1" destOrd="0" presId="urn:microsoft.com/office/officeart/2005/8/layout/orgChart1"/>
    <dgm:cxn modelId="{6889A392-AD16-4998-B92B-57D67EFD7A2F}" type="presParOf" srcId="{05245DE7-1BC3-4C6F-B903-706365A71A64}" destId="{257EA8DF-70BF-4041-B1F6-095BD9186175}" srcOrd="1" destOrd="0" presId="urn:microsoft.com/office/officeart/2005/8/layout/orgChart1"/>
    <dgm:cxn modelId="{06B23E55-5CEE-430A-9A3D-BE6B31DEAACA}" type="presParOf" srcId="{05245DE7-1BC3-4C6F-B903-706365A71A64}" destId="{4444EC25-1108-4A09-8A95-A32C69875081}" srcOrd="2" destOrd="0" presId="urn:microsoft.com/office/officeart/2005/8/layout/orgChart1"/>
    <dgm:cxn modelId="{6E0A783B-221F-4051-A151-CD3767CB1C7F}" type="presParOf" srcId="{DEF65845-447A-4009-BA9F-2E9C4D843B27}" destId="{6192A753-DC96-47C0-AF6B-F5F918255288}" srcOrd="2" destOrd="0" presId="urn:microsoft.com/office/officeart/2005/8/layout/orgChart1"/>
    <dgm:cxn modelId="{767C8EF5-23A5-4F14-A864-4BFB06AAE60C}" type="presParOf" srcId="{D4665EF1-9341-4A01-80ED-7F3B4602DA46}" destId="{3A4A0D0C-3850-428E-B18C-31180735D6D2}" srcOrd="2" destOrd="0" presId="urn:microsoft.com/office/officeart/2005/8/layout/orgChart1"/>
    <dgm:cxn modelId="{2750B5BF-45DE-4B7C-B747-D54171E2961E}" type="presParOf" srcId="{67FF3FF8-BBDF-414A-AE08-60A2DCB26670}" destId="{2EEA7499-0BC9-488B-BEFE-99C024C39AA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E39AA7-4267-4A42-B429-E3835593502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C382CA05-3441-401D-9C12-354F44A600FB}">
      <dgm:prSet phldrT="[Text]" custT="1"/>
      <dgm:spPr>
        <a:solidFill>
          <a:srgbClr val="0040C0"/>
        </a:solidFill>
        <a:ln w="12700">
          <a:solidFill>
            <a:srgbClr val="0070C0"/>
          </a:solidFill>
        </a:ln>
      </dgm:spPr>
      <dgm:t>
        <a:bodyPr/>
        <a:lstStyle/>
        <a:p>
          <a:r>
            <a:rPr lang="en-US" sz="1800" b="1" i="1" dirty="0">
              <a:latin typeface="Arial Nova Cond" panose="020B0506020202020204" pitchFamily="34" charset="0"/>
            </a:rPr>
            <a:t>Self-Schedule</a:t>
          </a:r>
        </a:p>
      </dgm:t>
    </dgm:pt>
    <dgm:pt modelId="{DC11A864-7039-4E07-B3F7-A12533E7701C}" type="parTrans" cxnId="{0C02BFF8-1892-43C9-BD6D-A5F2B94A97E5}">
      <dgm:prSet/>
      <dgm:spPr/>
      <dgm:t>
        <a:bodyPr/>
        <a:lstStyle/>
        <a:p>
          <a:endParaRPr lang="en-US" sz="1600"/>
        </a:p>
      </dgm:t>
    </dgm:pt>
    <dgm:pt modelId="{68E09C65-0BB9-4960-A906-5AE9BD106638}" type="sibTrans" cxnId="{0C02BFF8-1892-43C9-BD6D-A5F2B94A97E5}">
      <dgm:prSet custT="1"/>
      <dgm:spPr>
        <a:solidFill>
          <a:schemeClr val="tx1"/>
        </a:solidFill>
        <a:ln w="12700">
          <a:solidFill>
            <a:schemeClr val="tx1"/>
          </a:solidFill>
        </a:ln>
      </dgm:spPr>
      <dgm:t>
        <a:bodyPr/>
        <a:lstStyle/>
        <a:p>
          <a:endParaRPr lang="en-US" sz="1600" dirty="0"/>
        </a:p>
      </dgm:t>
    </dgm:pt>
    <dgm:pt modelId="{B6066526-6885-4690-B393-1CB00B7F0CE0}">
      <dgm:prSet phldrT="[Text]" custT="1"/>
      <dgm:spPr>
        <a:ln w="12700">
          <a:solidFill>
            <a:srgbClr val="0040C0"/>
          </a:solidFill>
        </a:ln>
      </dgm:spPr>
      <dgm:t>
        <a:bodyPr/>
        <a:lstStyle/>
        <a:p>
          <a:r>
            <a:rPr lang="en-US" sz="1600" dirty="0">
              <a:latin typeface="Arial Nova Cond" panose="020B0506020202020204" pitchFamily="34" charset="0"/>
            </a:rPr>
            <a:t>ESR self-dispatches its output and is insensitive to price.</a:t>
          </a:r>
        </a:p>
      </dgm:t>
    </dgm:pt>
    <dgm:pt modelId="{C0FF1EA2-5D20-4A22-8F6A-56E8460872C2}" type="parTrans" cxnId="{80C30BD7-261E-492C-89FA-76262679EB1D}">
      <dgm:prSet/>
      <dgm:spPr/>
      <dgm:t>
        <a:bodyPr/>
        <a:lstStyle/>
        <a:p>
          <a:endParaRPr lang="en-US" sz="1600"/>
        </a:p>
      </dgm:t>
    </dgm:pt>
    <dgm:pt modelId="{B3BB6970-7072-4F12-A3B1-2A093DEA28D3}" type="sibTrans" cxnId="{80C30BD7-261E-492C-89FA-76262679EB1D}">
      <dgm:prSet/>
      <dgm:spPr/>
      <dgm:t>
        <a:bodyPr/>
        <a:lstStyle/>
        <a:p>
          <a:endParaRPr lang="en-US" sz="1600"/>
        </a:p>
      </dgm:t>
    </dgm:pt>
    <dgm:pt modelId="{4255FC36-CD4E-4025-B7A8-884A33622DF4}">
      <dgm:prSet phldrT="[Text]" custT="1"/>
      <dgm:spPr>
        <a:solidFill>
          <a:srgbClr val="0040C0"/>
        </a:solidFill>
        <a:ln w="12700">
          <a:solidFill>
            <a:srgbClr val="0070C0"/>
          </a:solidFill>
        </a:ln>
      </dgm:spPr>
      <dgm:t>
        <a:bodyPr/>
        <a:lstStyle/>
        <a:p>
          <a:r>
            <a:rPr lang="en-US" sz="1800" b="1" i="1" dirty="0">
              <a:latin typeface="Arial Nova Cond" panose="020B0506020202020204" pitchFamily="34" charset="0"/>
            </a:rPr>
            <a:t>Self-SOC-Management</a:t>
          </a:r>
        </a:p>
      </dgm:t>
    </dgm:pt>
    <dgm:pt modelId="{60BA367E-3FDB-4B2E-AFC9-33937B16F47E}" type="parTrans" cxnId="{C43A0F93-B91B-4EF8-B36E-1357DE2E35D4}">
      <dgm:prSet/>
      <dgm:spPr/>
      <dgm:t>
        <a:bodyPr/>
        <a:lstStyle/>
        <a:p>
          <a:endParaRPr lang="en-US" sz="1600"/>
        </a:p>
      </dgm:t>
    </dgm:pt>
    <dgm:pt modelId="{BCA2E0C2-D1E0-45BD-80A6-822AC454B810}" type="sibTrans" cxnId="{C43A0F93-B91B-4EF8-B36E-1357DE2E35D4}">
      <dgm:prSet custT="1"/>
      <dgm:spPr>
        <a:solidFill>
          <a:schemeClr val="tx1"/>
        </a:solidFill>
        <a:ln w="12700">
          <a:solidFill>
            <a:schemeClr val="tx1"/>
          </a:solidFill>
        </a:ln>
      </dgm:spPr>
      <dgm:t>
        <a:bodyPr/>
        <a:lstStyle/>
        <a:p>
          <a:endParaRPr lang="en-US" sz="1600" dirty="0"/>
        </a:p>
      </dgm:t>
    </dgm:pt>
    <dgm:pt modelId="{58EC9F17-65FD-4C51-99E9-BA45C12CE363}">
      <dgm:prSet phldrT="[Text]" custT="1"/>
      <dgm:spPr>
        <a:ln w="12700">
          <a:solidFill>
            <a:srgbClr val="0040C0"/>
          </a:solidFill>
        </a:ln>
      </dgm:spPr>
      <dgm:t>
        <a:bodyPr/>
        <a:lstStyle/>
        <a:p>
          <a:r>
            <a:rPr lang="en-US" sz="1600" dirty="0">
              <a:latin typeface="Arial Nova Cond" panose="020B0506020202020204" pitchFamily="34" charset="0"/>
            </a:rPr>
            <a:t>ESR provides an offer curve analogous to traditional resources.</a:t>
          </a:r>
        </a:p>
      </dgm:t>
    </dgm:pt>
    <dgm:pt modelId="{78DD4EA7-A304-4E96-A0C3-0B9F2F3B5330}" type="parTrans" cxnId="{9EECABA8-9DE1-425C-AF49-29A9D457C91B}">
      <dgm:prSet/>
      <dgm:spPr/>
      <dgm:t>
        <a:bodyPr/>
        <a:lstStyle/>
        <a:p>
          <a:endParaRPr lang="en-US" sz="1600"/>
        </a:p>
      </dgm:t>
    </dgm:pt>
    <dgm:pt modelId="{F43D9F17-C7D7-492C-A000-E342CF1A6DB9}" type="sibTrans" cxnId="{9EECABA8-9DE1-425C-AF49-29A9D457C91B}">
      <dgm:prSet/>
      <dgm:spPr/>
      <dgm:t>
        <a:bodyPr/>
        <a:lstStyle/>
        <a:p>
          <a:endParaRPr lang="en-US" sz="1600"/>
        </a:p>
      </dgm:t>
    </dgm:pt>
    <dgm:pt modelId="{6891653E-B294-465D-B0CF-26F9F3CF5EE6}">
      <dgm:prSet phldrT="[Text]" custT="1"/>
      <dgm:spPr>
        <a:ln w="12700">
          <a:solidFill>
            <a:srgbClr val="0040C0"/>
          </a:solidFill>
        </a:ln>
      </dgm:spPr>
      <dgm:t>
        <a:bodyPr/>
        <a:lstStyle/>
        <a:p>
          <a:r>
            <a:rPr lang="en-US" sz="1600" dirty="0">
              <a:latin typeface="Arial Nova Cond" panose="020B0506020202020204" pitchFamily="34" charset="0"/>
            </a:rPr>
            <a:t>ESRs can set offers to ensure desired and feasible SOC.</a:t>
          </a:r>
        </a:p>
      </dgm:t>
    </dgm:pt>
    <dgm:pt modelId="{55070540-F345-4B47-AA27-55027F14E559}" type="parTrans" cxnId="{2111E1AC-8D5F-4880-92E0-7FF85839E0AF}">
      <dgm:prSet/>
      <dgm:spPr/>
      <dgm:t>
        <a:bodyPr/>
        <a:lstStyle/>
        <a:p>
          <a:endParaRPr lang="en-US" sz="1600"/>
        </a:p>
      </dgm:t>
    </dgm:pt>
    <dgm:pt modelId="{7EF2DBF7-E9CA-45D4-AD67-A0EC77052273}" type="sibTrans" cxnId="{2111E1AC-8D5F-4880-92E0-7FF85839E0AF}">
      <dgm:prSet/>
      <dgm:spPr/>
      <dgm:t>
        <a:bodyPr/>
        <a:lstStyle/>
        <a:p>
          <a:endParaRPr lang="en-US" sz="1600"/>
        </a:p>
      </dgm:t>
    </dgm:pt>
    <dgm:pt modelId="{3AB92991-3996-4316-B3B8-6140D10B995E}">
      <dgm:prSet phldrT="[Text]" custT="1"/>
      <dgm:spPr>
        <a:solidFill>
          <a:srgbClr val="0040C0"/>
        </a:solidFill>
        <a:ln w="12700">
          <a:solidFill>
            <a:srgbClr val="0070C0"/>
          </a:solidFill>
        </a:ln>
      </dgm:spPr>
      <dgm:t>
        <a:bodyPr/>
        <a:lstStyle/>
        <a:p>
          <a:r>
            <a:rPr lang="en-US" sz="1800" b="1" i="1" dirty="0">
              <a:latin typeface="Arial Nova Cond" panose="020B0506020202020204" pitchFamily="34" charset="0"/>
            </a:rPr>
            <a:t>SOC-Management-Lite</a:t>
          </a:r>
        </a:p>
      </dgm:t>
    </dgm:pt>
    <dgm:pt modelId="{C4E0A1D3-9687-4C11-947A-04C03151C070}" type="parTrans" cxnId="{2B680D94-392B-4B50-98C9-659035570B2C}">
      <dgm:prSet/>
      <dgm:spPr/>
      <dgm:t>
        <a:bodyPr/>
        <a:lstStyle/>
        <a:p>
          <a:endParaRPr lang="en-US" sz="1600"/>
        </a:p>
      </dgm:t>
    </dgm:pt>
    <dgm:pt modelId="{FC9E2C03-8CA8-425A-887E-C32F2EBB6939}" type="sibTrans" cxnId="{2B680D94-392B-4B50-98C9-659035570B2C}">
      <dgm:prSet custT="1"/>
      <dgm:spPr>
        <a:solidFill>
          <a:schemeClr val="tx1"/>
        </a:solidFill>
        <a:ln w="12700">
          <a:solidFill>
            <a:schemeClr val="tx1"/>
          </a:solidFill>
        </a:ln>
      </dgm:spPr>
      <dgm:t>
        <a:bodyPr/>
        <a:lstStyle/>
        <a:p>
          <a:endParaRPr lang="en-US" sz="1600" dirty="0"/>
        </a:p>
      </dgm:t>
    </dgm:pt>
    <dgm:pt modelId="{B5B27896-E63E-45B8-A7DB-A12B7377B327}">
      <dgm:prSet phldrT="[Text]" custT="1"/>
      <dgm:spPr>
        <a:ln w="12700">
          <a:solidFill>
            <a:srgbClr val="0040C0"/>
          </a:solidFill>
        </a:ln>
      </dgm:spPr>
      <dgm:t>
        <a:bodyPr/>
        <a:lstStyle/>
        <a:p>
          <a:r>
            <a:rPr lang="en-US" sz="1600" dirty="0">
              <a:latin typeface="Arial Nova Cond" panose="020B0506020202020204" pitchFamily="34" charset="0"/>
            </a:rPr>
            <a:t>ESR provides an offer curve.</a:t>
          </a:r>
        </a:p>
      </dgm:t>
    </dgm:pt>
    <dgm:pt modelId="{59B5EADC-CE56-40EE-B3CE-E995DDF117D1}" type="parTrans" cxnId="{30F00B10-3BA0-4E8B-8215-27714FB58FFB}">
      <dgm:prSet/>
      <dgm:spPr/>
      <dgm:t>
        <a:bodyPr/>
        <a:lstStyle/>
        <a:p>
          <a:endParaRPr lang="en-US" sz="1600"/>
        </a:p>
      </dgm:t>
    </dgm:pt>
    <dgm:pt modelId="{E816EDB2-E892-44F9-82D4-0E8C343D3EF5}" type="sibTrans" cxnId="{30F00B10-3BA0-4E8B-8215-27714FB58FFB}">
      <dgm:prSet/>
      <dgm:spPr/>
      <dgm:t>
        <a:bodyPr/>
        <a:lstStyle/>
        <a:p>
          <a:endParaRPr lang="en-US" sz="1600"/>
        </a:p>
      </dgm:t>
    </dgm:pt>
    <dgm:pt modelId="{107709C1-BC22-46F2-8148-B2BF6EFB9894}">
      <dgm:prSet custT="1"/>
      <dgm:spPr>
        <a:solidFill>
          <a:srgbClr val="0040C0"/>
        </a:solidFill>
        <a:ln w="12700">
          <a:solidFill>
            <a:srgbClr val="0070C0"/>
          </a:solidFill>
        </a:ln>
      </dgm:spPr>
      <dgm:t>
        <a:bodyPr/>
        <a:lstStyle/>
        <a:p>
          <a:r>
            <a:rPr lang="en-US" sz="1800" b="1" i="1" dirty="0">
              <a:latin typeface="Arial Nova Cond" panose="020B0506020202020204" pitchFamily="34" charset="0"/>
            </a:rPr>
            <a:t>ISO-SOC-Management</a:t>
          </a:r>
        </a:p>
      </dgm:t>
    </dgm:pt>
    <dgm:pt modelId="{5B094ACF-3CD7-4A96-9EEC-869EDF1E9F87}" type="parTrans" cxnId="{DF565772-B284-4321-A832-E00F21FC7178}">
      <dgm:prSet/>
      <dgm:spPr/>
      <dgm:t>
        <a:bodyPr/>
        <a:lstStyle/>
        <a:p>
          <a:endParaRPr lang="en-US" sz="1600"/>
        </a:p>
      </dgm:t>
    </dgm:pt>
    <dgm:pt modelId="{F94D0716-5B38-420A-AAE4-355AAC413D92}" type="sibTrans" cxnId="{DF565772-B284-4321-A832-E00F21FC7178}">
      <dgm:prSet/>
      <dgm:spPr/>
      <dgm:t>
        <a:bodyPr/>
        <a:lstStyle/>
        <a:p>
          <a:endParaRPr lang="en-US" sz="1600"/>
        </a:p>
      </dgm:t>
    </dgm:pt>
    <dgm:pt modelId="{B1970F96-94A1-4996-85F7-463BF0B3D276}">
      <dgm:prSet custT="1"/>
      <dgm:spPr>
        <a:ln w="12700">
          <a:solidFill>
            <a:srgbClr val="0040C0"/>
          </a:solidFill>
        </a:ln>
      </dgm:spPr>
      <dgm:t>
        <a:bodyPr/>
        <a:lstStyle/>
        <a:p>
          <a:r>
            <a:rPr lang="en-US" sz="1600" dirty="0">
              <a:latin typeface="Arial Nova Cond" panose="020B0506020202020204" pitchFamily="34" charset="0"/>
            </a:rPr>
            <a:t>ESR may or may not provide an offer curve.</a:t>
          </a:r>
        </a:p>
      </dgm:t>
    </dgm:pt>
    <dgm:pt modelId="{2C4B0228-9C0F-4AB1-A45A-B971D07E7009}" type="parTrans" cxnId="{F8CBA8B8-3AEB-41A3-80DB-BB24C700ED26}">
      <dgm:prSet/>
      <dgm:spPr/>
      <dgm:t>
        <a:bodyPr/>
        <a:lstStyle/>
        <a:p>
          <a:endParaRPr lang="en-US" sz="1600"/>
        </a:p>
      </dgm:t>
    </dgm:pt>
    <dgm:pt modelId="{3694EBC9-9F13-42A4-83F6-6B5587A97E37}" type="sibTrans" cxnId="{F8CBA8B8-3AEB-41A3-80DB-BB24C700ED26}">
      <dgm:prSet/>
      <dgm:spPr/>
      <dgm:t>
        <a:bodyPr/>
        <a:lstStyle/>
        <a:p>
          <a:endParaRPr lang="en-US" sz="1600"/>
        </a:p>
      </dgm:t>
    </dgm:pt>
    <dgm:pt modelId="{E5C71322-8994-4DB8-BA6F-EEBE641A17A4}">
      <dgm:prSet custT="1"/>
      <dgm:spPr>
        <a:ln w="12700">
          <a:solidFill>
            <a:srgbClr val="0040C0"/>
          </a:solidFill>
        </a:ln>
      </dgm:spPr>
      <dgm:t>
        <a:bodyPr/>
        <a:lstStyle/>
        <a:p>
          <a:r>
            <a:rPr lang="en-US" sz="1600" dirty="0">
              <a:latin typeface="Arial Nova Cond" panose="020B0506020202020204" pitchFamily="34" charset="0"/>
            </a:rPr>
            <a:t>ISO ensures SOC feasibility and optimizes ESR schedules across time to minimize cost.</a:t>
          </a:r>
        </a:p>
      </dgm:t>
    </dgm:pt>
    <dgm:pt modelId="{623516E4-C31F-4775-967B-C5841CBDA66D}" type="parTrans" cxnId="{E4B834C2-27A2-43D8-ABA2-14AB89B629EB}">
      <dgm:prSet/>
      <dgm:spPr/>
      <dgm:t>
        <a:bodyPr/>
        <a:lstStyle/>
        <a:p>
          <a:endParaRPr lang="en-US" sz="1600"/>
        </a:p>
      </dgm:t>
    </dgm:pt>
    <dgm:pt modelId="{3A0265F5-1E72-4AAC-B52E-A6D432A2B57A}" type="sibTrans" cxnId="{E4B834C2-27A2-43D8-ABA2-14AB89B629EB}">
      <dgm:prSet/>
      <dgm:spPr/>
      <dgm:t>
        <a:bodyPr/>
        <a:lstStyle/>
        <a:p>
          <a:endParaRPr lang="en-US" sz="1600"/>
        </a:p>
      </dgm:t>
    </dgm:pt>
    <dgm:pt modelId="{BBA8AD54-BD12-46F1-8C41-C5CC046AF005}">
      <dgm:prSet phldrT="[Text]" custT="1"/>
      <dgm:spPr>
        <a:ln w="12700">
          <a:solidFill>
            <a:srgbClr val="0040C0"/>
          </a:solidFill>
        </a:ln>
      </dgm:spPr>
      <dgm:t>
        <a:bodyPr/>
        <a:lstStyle/>
        <a:p>
          <a:r>
            <a:rPr lang="en-US" sz="1600" dirty="0">
              <a:latin typeface="Arial Nova Cond" panose="020B0506020202020204" pitchFamily="34" charset="0"/>
            </a:rPr>
            <a:t>ISO does </a:t>
          </a:r>
          <a:r>
            <a:rPr lang="en-US" sz="1600" u="sng" dirty="0">
              <a:latin typeface="Arial Nova Cond" panose="020B0506020202020204" pitchFamily="34" charset="0"/>
            </a:rPr>
            <a:t>not</a:t>
          </a:r>
          <a:r>
            <a:rPr lang="en-US" sz="1600" dirty="0">
              <a:latin typeface="Arial Nova Cond" panose="020B0506020202020204" pitchFamily="34" charset="0"/>
            </a:rPr>
            <a:t> schedule ESR if it would lead to infeasible SOC.</a:t>
          </a:r>
        </a:p>
      </dgm:t>
    </dgm:pt>
    <dgm:pt modelId="{882E9F29-316A-48F3-BD3F-B019691409FD}" type="parTrans" cxnId="{D78DC683-D3EE-4E94-BAD8-BB439825836D}">
      <dgm:prSet/>
      <dgm:spPr/>
      <dgm:t>
        <a:bodyPr/>
        <a:lstStyle/>
        <a:p>
          <a:endParaRPr lang="en-US" sz="1600"/>
        </a:p>
      </dgm:t>
    </dgm:pt>
    <dgm:pt modelId="{B8609605-E461-4551-BAB2-58A5F530F846}" type="sibTrans" cxnId="{D78DC683-D3EE-4E94-BAD8-BB439825836D}">
      <dgm:prSet/>
      <dgm:spPr/>
      <dgm:t>
        <a:bodyPr/>
        <a:lstStyle/>
        <a:p>
          <a:endParaRPr lang="en-US" sz="1600"/>
        </a:p>
      </dgm:t>
    </dgm:pt>
    <dgm:pt modelId="{17704380-C405-4024-A9C4-9311DD74C37C}">
      <dgm:prSet phldrT="[Text]" custT="1"/>
      <dgm:spPr>
        <a:ln w="12700">
          <a:solidFill>
            <a:srgbClr val="0040C0"/>
          </a:solidFill>
        </a:ln>
      </dgm:spPr>
      <dgm:t>
        <a:bodyPr/>
        <a:lstStyle/>
        <a:p>
          <a:r>
            <a:rPr lang="en-US" sz="1600" dirty="0">
              <a:latin typeface="Arial Nova Cond" panose="020B0506020202020204" pitchFamily="34" charset="0"/>
            </a:rPr>
            <a:t>Schedules are </a:t>
          </a:r>
          <a:r>
            <a:rPr lang="en-US" sz="1600" u="sng" dirty="0">
              <a:latin typeface="Arial Nova Cond" panose="020B0506020202020204" pitchFamily="34" charset="0"/>
            </a:rPr>
            <a:t>not</a:t>
          </a:r>
          <a:r>
            <a:rPr lang="en-US" sz="1600" dirty="0">
              <a:latin typeface="Arial Nova Cond" panose="020B0506020202020204" pitchFamily="34" charset="0"/>
            </a:rPr>
            <a:t> optimized across time to optimize ESR schedules.</a:t>
          </a:r>
        </a:p>
      </dgm:t>
    </dgm:pt>
    <dgm:pt modelId="{6E709902-70F7-45D8-82FC-C549AB89CD89}" type="parTrans" cxnId="{13E26B01-B1D1-4ED2-8CE9-EA17AF2AF736}">
      <dgm:prSet/>
      <dgm:spPr/>
      <dgm:t>
        <a:bodyPr/>
        <a:lstStyle/>
        <a:p>
          <a:endParaRPr lang="en-US"/>
        </a:p>
      </dgm:t>
    </dgm:pt>
    <dgm:pt modelId="{F27DE1B5-00ED-4B77-9C07-D26D007DCA8A}" type="sibTrans" cxnId="{13E26B01-B1D1-4ED2-8CE9-EA17AF2AF736}">
      <dgm:prSet/>
      <dgm:spPr/>
      <dgm:t>
        <a:bodyPr/>
        <a:lstStyle/>
        <a:p>
          <a:endParaRPr lang="en-US"/>
        </a:p>
      </dgm:t>
    </dgm:pt>
    <dgm:pt modelId="{2E5E255B-F150-46D2-9E2B-7AC4646C65B7}">
      <dgm:prSet phldrT="[Text]" custT="1"/>
      <dgm:spPr>
        <a:ln w="12700">
          <a:solidFill>
            <a:srgbClr val="0040C0"/>
          </a:solidFill>
        </a:ln>
      </dgm:spPr>
      <dgm:t>
        <a:bodyPr/>
        <a:lstStyle/>
        <a:p>
          <a:r>
            <a:rPr lang="en-US" sz="1600" dirty="0">
              <a:latin typeface="Arial Nova Cond" panose="020B0506020202020204" pitchFamily="34" charset="0"/>
            </a:rPr>
            <a:t>ISO schedules without SOC consideration</a:t>
          </a:r>
        </a:p>
      </dgm:t>
    </dgm:pt>
    <dgm:pt modelId="{9E9E03B7-2627-446F-95B0-7B7ACBA8623E}" type="parTrans" cxnId="{16AEE03F-516A-42E4-B8F3-D7DB39E8D841}">
      <dgm:prSet/>
      <dgm:spPr/>
      <dgm:t>
        <a:bodyPr/>
        <a:lstStyle/>
        <a:p>
          <a:endParaRPr lang="en-US"/>
        </a:p>
      </dgm:t>
    </dgm:pt>
    <dgm:pt modelId="{2B382046-A7B4-4781-90DC-6EDF7EFD439B}" type="sibTrans" cxnId="{16AEE03F-516A-42E4-B8F3-D7DB39E8D841}">
      <dgm:prSet/>
      <dgm:spPr/>
      <dgm:t>
        <a:bodyPr/>
        <a:lstStyle/>
        <a:p>
          <a:endParaRPr lang="en-US"/>
        </a:p>
      </dgm:t>
    </dgm:pt>
    <dgm:pt modelId="{1793B18C-2594-4DFD-A457-AC59DF5715F0}" type="pres">
      <dgm:prSet presAssocID="{CDE39AA7-4267-4A42-B429-E38355935027}" presName="linearFlow" presStyleCnt="0">
        <dgm:presLayoutVars>
          <dgm:dir/>
          <dgm:animLvl val="lvl"/>
          <dgm:resizeHandles val="exact"/>
        </dgm:presLayoutVars>
      </dgm:prSet>
      <dgm:spPr/>
    </dgm:pt>
    <dgm:pt modelId="{EC6ED424-1E84-4C5E-AD8B-395FEDA3FAF3}" type="pres">
      <dgm:prSet presAssocID="{C382CA05-3441-401D-9C12-354F44A600FB}" presName="composite" presStyleCnt="0"/>
      <dgm:spPr/>
    </dgm:pt>
    <dgm:pt modelId="{784F2D86-357E-4EBF-849F-EF67CD04569B}" type="pres">
      <dgm:prSet presAssocID="{C382CA05-3441-401D-9C12-354F44A600FB}" presName="parTx" presStyleLbl="node1" presStyleIdx="0" presStyleCnt="4">
        <dgm:presLayoutVars>
          <dgm:chMax val="0"/>
          <dgm:chPref val="0"/>
          <dgm:bulletEnabled val="1"/>
        </dgm:presLayoutVars>
      </dgm:prSet>
      <dgm:spPr/>
    </dgm:pt>
    <dgm:pt modelId="{6D6C9B67-F54A-4145-A909-DE2473C75EA3}" type="pres">
      <dgm:prSet presAssocID="{C382CA05-3441-401D-9C12-354F44A600FB}" presName="parSh" presStyleLbl="node1" presStyleIdx="0" presStyleCnt="4" custScaleX="118567" custScaleY="96348" custLinFactNeighborX="-1226" custLinFactNeighborY="-19552"/>
      <dgm:spPr/>
    </dgm:pt>
    <dgm:pt modelId="{111D5CB3-A211-42D7-A344-783989F09B67}" type="pres">
      <dgm:prSet presAssocID="{C382CA05-3441-401D-9C12-354F44A600FB}" presName="desTx" presStyleLbl="fgAcc1" presStyleIdx="0" presStyleCnt="4" custScaleX="119084" custScaleY="83457" custLinFactNeighborX="-2862" custLinFactNeighborY="-10015">
        <dgm:presLayoutVars>
          <dgm:bulletEnabled val="1"/>
        </dgm:presLayoutVars>
      </dgm:prSet>
      <dgm:spPr/>
    </dgm:pt>
    <dgm:pt modelId="{C6350C80-E33F-4E4D-ACDC-FC1D8A516ECD}" type="pres">
      <dgm:prSet presAssocID="{68E09C65-0BB9-4960-A906-5AE9BD106638}" presName="sibTrans" presStyleLbl="sibTrans2D1" presStyleIdx="0" presStyleCnt="3"/>
      <dgm:spPr/>
    </dgm:pt>
    <dgm:pt modelId="{109DF0B7-7557-4B16-90BE-1F7215B3C9BA}" type="pres">
      <dgm:prSet presAssocID="{68E09C65-0BB9-4960-A906-5AE9BD106638}" presName="connTx" presStyleLbl="sibTrans2D1" presStyleIdx="0" presStyleCnt="3"/>
      <dgm:spPr/>
    </dgm:pt>
    <dgm:pt modelId="{612BE63D-0B68-4F6D-8D27-20CE1656795D}" type="pres">
      <dgm:prSet presAssocID="{4255FC36-CD4E-4025-B7A8-884A33622DF4}" presName="composite" presStyleCnt="0"/>
      <dgm:spPr/>
    </dgm:pt>
    <dgm:pt modelId="{96D3E099-0751-43D1-B4D0-48392EAD4408}" type="pres">
      <dgm:prSet presAssocID="{4255FC36-CD4E-4025-B7A8-884A33622DF4}" presName="parTx" presStyleLbl="node1" presStyleIdx="0" presStyleCnt="4">
        <dgm:presLayoutVars>
          <dgm:chMax val="0"/>
          <dgm:chPref val="0"/>
          <dgm:bulletEnabled val="1"/>
        </dgm:presLayoutVars>
      </dgm:prSet>
      <dgm:spPr/>
    </dgm:pt>
    <dgm:pt modelId="{FA8D0BC5-6372-45C9-8FD6-2E707073ADF0}" type="pres">
      <dgm:prSet presAssocID="{4255FC36-CD4E-4025-B7A8-884A33622DF4}" presName="parSh" presStyleLbl="node1" presStyleIdx="1" presStyleCnt="4" custScaleX="118567" custScaleY="96348" custLinFactNeighborX="-9933" custLinFactNeighborY="-19552"/>
      <dgm:spPr/>
    </dgm:pt>
    <dgm:pt modelId="{00BC567F-73AA-4EA9-9865-736B5CC34CF0}" type="pres">
      <dgm:prSet presAssocID="{4255FC36-CD4E-4025-B7A8-884A33622DF4}" presName="desTx" presStyleLbl="fgAcc1" presStyleIdx="1" presStyleCnt="4" custScaleX="119084" custScaleY="83457" custLinFactNeighborX="479" custLinFactNeighborY="-9743">
        <dgm:presLayoutVars>
          <dgm:bulletEnabled val="1"/>
        </dgm:presLayoutVars>
      </dgm:prSet>
      <dgm:spPr/>
    </dgm:pt>
    <dgm:pt modelId="{97EE9664-DCEF-4D74-B0AE-61E46C0599F8}" type="pres">
      <dgm:prSet presAssocID="{BCA2E0C2-D1E0-45BD-80A6-822AC454B810}" presName="sibTrans" presStyleLbl="sibTrans2D1" presStyleIdx="1" presStyleCnt="3"/>
      <dgm:spPr/>
    </dgm:pt>
    <dgm:pt modelId="{A18D0128-1842-4D65-9ED0-CF2769F250F3}" type="pres">
      <dgm:prSet presAssocID="{BCA2E0C2-D1E0-45BD-80A6-822AC454B810}" presName="connTx" presStyleLbl="sibTrans2D1" presStyleIdx="1" presStyleCnt="3"/>
      <dgm:spPr/>
    </dgm:pt>
    <dgm:pt modelId="{3CF38A1E-C305-45E9-9C2D-758DD3EFD393}" type="pres">
      <dgm:prSet presAssocID="{3AB92991-3996-4316-B3B8-6140D10B995E}" presName="composite" presStyleCnt="0"/>
      <dgm:spPr/>
    </dgm:pt>
    <dgm:pt modelId="{BB3C6566-44C3-4852-932F-DBF0F8B3CD43}" type="pres">
      <dgm:prSet presAssocID="{3AB92991-3996-4316-B3B8-6140D10B995E}" presName="parTx" presStyleLbl="node1" presStyleIdx="1" presStyleCnt="4">
        <dgm:presLayoutVars>
          <dgm:chMax val="0"/>
          <dgm:chPref val="0"/>
          <dgm:bulletEnabled val="1"/>
        </dgm:presLayoutVars>
      </dgm:prSet>
      <dgm:spPr/>
    </dgm:pt>
    <dgm:pt modelId="{8CCA685F-1EBE-4D11-9E4A-0810072ABFD7}" type="pres">
      <dgm:prSet presAssocID="{3AB92991-3996-4316-B3B8-6140D10B995E}" presName="parSh" presStyleLbl="node1" presStyleIdx="2" presStyleCnt="4" custScaleX="118567" custScaleY="96348" custLinFactNeighborX="-9933" custLinFactNeighborY="-19552"/>
      <dgm:spPr/>
    </dgm:pt>
    <dgm:pt modelId="{87A41217-0A8C-4A59-A269-A924314D6651}" type="pres">
      <dgm:prSet presAssocID="{3AB92991-3996-4316-B3B8-6140D10B995E}" presName="desTx" presStyleLbl="fgAcc1" presStyleIdx="2" presStyleCnt="4" custScaleX="119084" custScaleY="83457" custLinFactNeighborY="-9743">
        <dgm:presLayoutVars>
          <dgm:bulletEnabled val="1"/>
        </dgm:presLayoutVars>
      </dgm:prSet>
      <dgm:spPr/>
    </dgm:pt>
    <dgm:pt modelId="{68ADD8AB-9C58-4E8D-9CD7-2F9533A26113}" type="pres">
      <dgm:prSet presAssocID="{FC9E2C03-8CA8-425A-887E-C32F2EBB6939}" presName="sibTrans" presStyleLbl="sibTrans2D1" presStyleIdx="2" presStyleCnt="3"/>
      <dgm:spPr/>
    </dgm:pt>
    <dgm:pt modelId="{DF9A7664-C3C7-4C95-A7FC-901F44ADD7ED}" type="pres">
      <dgm:prSet presAssocID="{FC9E2C03-8CA8-425A-887E-C32F2EBB6939}" presName="connTx" presStyleLbl="sibTrans2D1" presStyleIdx="2" presStyleCnt="3"/>
      <dgm:spPr/>
    </dgm:pt>
    <dgm:pt modelId="{989DC944-42A7-4A69-BF90-03099E067171}" type="pres">
      <dgm:prSet presAssocID="{107709C1-BC22-46F2-8148-B2BF6EFB9894}" presName="composite" presStyleCnt="0"/>
      <dgm:spPr/>
    </dgm:pt>
    <dgm:pt modelId="{2B1E3B97-4263-4B11-B295-240410A30C92}" type="pres">
      <dgm:prSet presAssocID="{107709C1-BC22-46F2-8148-B2BF6EFB9894}" presName="parTx" presStyleLbl="node1" presStyleIdx="2" presStyleCnt="4">
        <dgm:presLayoutVars>
          <dgm:chMax val="0"/>
          <dgm:chPref val="0"/>
          <dgm:bulletEnabled val="1"/>
        </dgm:presLayoutVars>
      </dgm:prSet>
      <dgm:spPr/>
    </dgm:pt>
    <dgm:pt modelId="{B3B39FB7-2735-42E9-973B-2F9DBD06A89D}" type="pres">
      <dgm:prSet presAssocID="{107709C1-BC22-46F2-8148-B2BF6EFB9894}" presName="parSh" presStyleLbl="node1" presStyleIdx="3" presStyleCnt="4" custScaleX="118567" custScaleY="96348" custLinFactNeighborX="-9933" custLinFactNeighborY="-19552"/>
      <dgm:spPr/>
    </dgm:pt>
    <dgm:pt modelId="{20DA88D1-80B2-41E8-ABA1-47DCF8D32618}" type="pres">
      <dgm:prSet presAssocID="{107709C1-BC22-46F2-8148-B2BF6EFB9894}" presName="desTx" presStyleLbl="fgAcc1" presStyleIdx="3" presStyleCnt="4" custScaleX="119084" custScaleY="83457" custLinFactNeighborX="323" custLinFactNeighborY="-10552">
        <dgm:presLayoutVars>
          <dgm:bulletEnabled val="1"/>
        </dgm:presLayoutVars>
      </dgm:prSet>
      <dgm:spPr/>
    </dgm:pt>
  </dgm:ptLst>
  <dgm:cxnLst>
    <dgm:cxn modelId="{13E26B01-B1D1-4ED2-8CE9-EA17AF2AF736}" srcId="{3AB92991-3996-4316-B3B8-6140D10B995E}" destId="{17704380-C405-4024-A9C4-9311DD74C37C}" srcOrd="2" destOrd="0" parTransId="{6E709902-70F7-45D8-82FC-C549AB89CD89}" sibTransId="{F27DE1B5-00ED-4B77-9C07-D26D007DCA8A}"/>
    <dgm:cxn modelId="{74F4B20B-886C-491A-AA27-0EA1FE44B3C6}" type="presOf" srcId="{2E5E255B-F150-46D2-9E2B-7AC4646C65B7}" destId="{00BC567F-73AA-4EA9-9865-736B5CC34CF0}" srcOrd="0" destOrd="2" presId="urn:microsoft.com/office/officeart/2005/8/layout/process3"/>
    <dgm:cxn modelId="{30F00B10-3BA0-4E8B-8215-27714FB58FFB}" srcId="{3AB92991-3996-4316-B3B8-6140D10B995E}" destId="{B5B27896-E63E-45B8-A7DB-A12B7377B327}" srcOrd="0" destOrd="0" parTransId="{59B5EADC-CE56-40EE-B3CE-E995DDF117D1}" sibTransId="{E816EDB2-E892-44F9-82D4-0E8C343D3EF5}"/>
    <dgm:cxn modelId="{36474115-D4CF-406D-A7F9-EDE4E19AAE40}" type="presOf" srcId="{68E09C65-0BB9-4960-A906-5AE9BD106638}" destId="{C6350C80-E33F-4E4D-ACDC-FC1D8A516ECD}" srcOrd="0" destOrd="0" presId="urn:microsoft.com/office/officeart/2005/8/layout/process3"/>
    <dgm:cxn modelId="{795EB719-CB17-4591-BA11-EBB1545E2F61}" type="presOf" srcId="{3AB92991-3996-4316-B3B8-6140D10B995E}" destId="{8CCA685F-1EBE-4D11-9E4A-0810072ABFD7}" srcOrd="1" destOrd="0" presId="urn:microsoft.com/office/officeart/2005/8/layout/process3"/>
    <dgm:cxn modelId="{75E1E71B-A81E-44CB-8B24-F76AC8482F60}" type="presOf" srcId="{BCA2E0C2-D1E0-45BD-80A6-822AC454B810}" destId="{A18D0128-1842-4D65-9ED0-CF2769F250F3}" srcOrd="1" destOrd="0" presId="urn:microsoft.com/office/officeart/2005/8/layout/process3"/>
    <dgm:cxn modelId="{A96F6122-6C32-4DFB-8B46-1681D685C211}" type="presOf" srcId="{FC9E2C03-8CA8-425A-887E-C32F2EBB6939}" destId="{DF9A7664-C3C7-4C95-A7FC-901F44ADD7ED}" srcOrd="1" destOrd="0" presId="urn:microsoft.com/office/officeart/2005/8/layout/process3"/>
    <dgm:cxn modelId="{5A7DEB24-ABE0-4E1A-84A3-E37A1A3C1BED}" type="presOf" srcId="{C382CA05-3441-401D-9C12-354F44A600FB}" destId="{6D6C9B67-F54A-4145-A909-DE2473C75EA3}" srcOrd="1" destOrd="0" presId="urn:microsoft.com/office/officeart/2005/8/layout/process3"/>
    <dgm:cxn modelId="{BF684A30-5ADB-4494-BBD2-EBB8A2391B5C}" type="presOf" srcId="{17704380-C405-4024-A9C4-9311DD74C37C}" destId="{87A41217-0A8C-4A59-A269-A924314D6651}" srcOrd="0" destOrd="2" presId="urn:microsoft.com/office/officeart/2005/8/layout/process3"/>
    <dgm:cxn modelId="{582B1636-020B-46BD-8161-F1D5BD0C89A0}" type="presOf" srcId="{E5C71322-8994-4DB8-BA6F-EEBE641A17A4}" destId="{20DA88D1-80B2-41E8-ABA1-47DCF8D32618}" srcOrd="0" destOrd="1" presId="urn:microsoft.com/office/officeart/2005/8/layout/process3"/>
    <dgm:cxn modelId="{16AEE03F-516A-42E4-B8F3-D7DB39E8D841}" srcId="{4255FC36-CD4E-4025-B7A8-884A33622DF4}" destId="{2E5E255B-F150-46D2-9E2B-7AC4646C65B7}" srcOrd="2" destOrd="0" parTransId="{9E9E03B7-2627-446F-95B0-7B7ACBA8623E}" sibTransId="{2B382046-A7B4-4781-90DC-6EDF7EFD439B}"/>
    <dgm:cxn modelId="{A3041864-3D2E-43DD-ACB5-2841A34C885B}" type="presOf" srcId="{58EC9F17-65FD-4C51-99E9-BA45C12CE363}" destId="{00BC567F-73AA-4EA9-9865-736B5CC34CF0}" srcOrd="0" destOrd="0" presId="urn:microsoft.com/office/officeart/2005/8/layout/process3"/>
    <dgm:cxn modelId="{791E4748-D64E-4FCA-9460-C10F795C691B}" type="presOf" srcId="{B1970F96-94A1-4996-85F7-463BF0B3D276}" destId="{20DA88D1-80B2-41E8-ABA1-47DCF8D32618}" srcOrd="0" destOrd="0" presId="urn:microsoft.com/office/officeart/2005/8/layout/process3"/>
    <dgm:cxn modelId="{9246F26C-D744-41A4-8861-C96FCC69A7DE}" type="presOf" srcId="{BCA2E0C2-D1E0-45BD-80A6-822AC454B810}" destId="{97EE9664-DCEF-4D74-B0AE-61E46C0599F8}" srcOrd="0" destOrd="0" presId="urn:microsoft.com/office/officeart/2005/8/layout/process3"/>
    <dgm:cxn modelId="{F91D4D4F-6C81-49EF-9372-93CF860BDAE2}" type="presOf" srcId="{4255FC36-CD4E-4025-B7A8-884A33622DF4}" destId="{96D3E099-0751-43D1-B4D0-48392EAD4408}" srcOrd="0" destOrd="0" presId="urn:microsoft.com/office/officeart/2005/8/layout/process3"/>
    <dgm:cxn modelId="{DF565772-B284-4321-A832-E00F21FC7178}" srcId="{CDE39AA7-4267-4A42-B429-E38355935027}" destId="{107709C1-BC22-46F2-8148-B2BF6EFB9894}" srcOrd="3" destOrd="0" parTransId="{5B094ACF-3CD7-4A96-9EEC-869EDF1E9F87}" sibTransId="{F94D0716-5B38-420A-AAE4-355AAC413D92}"/>
    <dgm:cxn modelId="{FB7F0174-05BD-455B-AC66-9636025E8AB6}" type="presOf" srcId="{B6066526-6885-4690-B393-1CB00B7F0CE0}" destId="{111D5CB3-A211-42D7-A344-783989F09B67}" srcOrd="0" destOrd="0" presId="urn:microsoft.com/office/officeart/2005/8/layout/process3"/>
    <dgm:cxn modelId="{05CDEC56-DB7B-4615-A5C2-EE551262DAAA}" type="presOf" srcId="{3AB92991-3996-4316-B3B8-6140D10B995E}" destId="{BB3C6566-44C3-4852-932F-DBF0F8B3CD43}" srcOrd="0" destOrd="0" presId="urn:microsoft.com/office/officeart/2005/8/layout/process3"/>
    <dgm:cxn modelId="{D78DC683-D3EE-4E94-BAD8-BB439825836D}" srcId="{3AB92991-3996-4316-B3B8-6140D10B995E}" destId="{BBA8AD54-BD12-46F1-8C41-C5CC046AF005}" srcOrd="1" destOrd="0" parTransId="{882E9F29-316A-48F3-BD3F-B019691409FD}" sibTransId="{B8609605-E461-4551-BAB2-58A5F530F846}"/>
    <dgm:cxn modelId="{45833188-B014-476A-A8F6-FB20D9A8D28F}" type="presOf" srcId="{107709C1-BC22-46F2-8148-B2BF6EFB9894}" destId="{B3B39FB7-2735-42E9-973B-2F9DBD06A89D}" srcOrd="1" destOrd="0" presId="urn:microsoft.com/office/officeart/2005/8/layout/process3"/>
    <dgm:cxn modelId="{DF108D8F-E7F3-42A9-B2E4-0E1DD8489CD2}" type="presOf" srcId="{6891653E-B294-465D-B0CF-26F9F3CF5EE6}" destId="{00BC567F-73AA-4EA9-9865-736B5CC34CF0}" srcOrd="0" destOrd="1" presId="urn:microsoft.com/office/officeart/2005/8/layout/process3"/>
    <dgm:cxn modelId="{4C6B8C92-7DFC-4C41-9B0C-25E92083E9A0}" type="presOf" srcId="{107709C1-BC22-46F2-8148-B2BF6EFB9894}" destId="{2B1E3B97-4263-4B11-B295-240410A30C92}" srcOrd="0" destOrd="0" presId="urn:microsoft.com/office/officeart/2005/8/layout/process3"/>
    <dgm:cxn modelId="{C43A0F93-B91B-4EF8-B36E-1357DE2E35D4}" srcId="{CDE39AA7-4267-4A42-B429-E38355935027}" destId="{4255FC36-CD4E-4025-B7A8-884A33622DF4}" srcOrd="1" destOrd="0" parTransId="{60BA367E-3FDB-4B2E-AFC9-33937B16F47E}" sibTransId="{BCA2E0C2-D1E0-45BD-80A6-822AC454B810}"/>
    <dgm:cxn modelId="{2B680D94-392B-4B50-98C9-659035570B2C}" srcId="{CDE39AA7-4267-4A42-B429-E38355935027}" destId="{3AB92991-3996-4316-B3B8-6140D10B995E}" srcOrd="2" destOrd="0" parTransId="{C4E0A1D3-9687-4C11-947A-04C03151C070}" sibTransId="{FC9E2C03-8CA8-425A-887E-C32F2EBB6939}"/>
    <dgm:cxn modelId="{018CDF99-615C-4478-8A25-99C5FC8E3025}" type="presOf" srcId="{4255FC36-CD4E-4025-B7A8-884A33622DF4}" destId="{FA8D0BC5-6372-45C9-8FD6-2E707073ADF0}" srcOrd="1" destOrd="0" presId="urn:microsoft.com/office/officeart/2005/8/layout/process3"/>
    <dgm:cxn modelId="{9EECABA8-9DE1-425C-AF49-29A9D457C91B}" srcId="{4255FC36-CD4E-4025-B7A8-884A33622DF4}" destId="{58EC9F17-65FD-4C51-99E9-BA45C12CE363}" srcOrd="0" destOrd="0" parTransId="{78DD4EA7-A304-4E96-A0C3-0B9F2F3B5330}" sibTransId="{F43D9F17-C7D7-492C-A000-E342CF1A6DB9}"/>
    <dgm:cxn modelId="{2111E1AC-8D5F-4880-92E0-7FF85839E0AF}" srcId="{4255FC36-CD4E-4025-B7A8-884A33622DF4}" destId="{6891653E-B294-465D-B0CF-26F9F3CF5EE6}" srcOrd="1" destOrd="0" parTransId="{55070540-F345-4B47-AA27-55027F14E559}" sibTransId="{7EF2DBF7-E9CA-45D4-AD67-A0EC77052273}"/>
    <dgm:cxn modelId="{AA5E5FB0-22DD-4D6F-BC00-678B3FDE30D2}" type="presOf" srcId="{FC9E2C03-8CA8-425A-887E-C32F2EBB6939}" destId="{68ADD8AB-9C58-4E8D-9CD7-2F9533A26113}" srcOrd="0" destOrd="0" presId="urn:microsoft.com/office/officeart/2005/8/layout/process3"/>
    <dgm:cxn modelId="{64224DB1-1D7C-4AF7-B11B-BF6ED17DF23B}" type="presOf" srcId="{C382CA05-3441-401D-9C12-354F44A600FB}" destId="{784F2D86-357E-4EBF-849F-EF67CD04569B}" srcOrd="0" destOrd="0" presId="urn:microsoft.com/office/officeart/2005/8/layout/process3"/>
    <dgm:cxn modelId="{1C4737B6-6A4E-4137-9D8A-878062B5504C}" type="presOf" srcId="{BBA8AD54-BD12-46F1-8C41-C5CC046AF005}" destId="{87A41217-0A8C-4A59-A269-A924314D6651}" srcOrd="0" destOrd="1" presId="urn:microsoft.com/office/officeart/2005/8/layout/process3"/>
    <dgm:cxn modelId="{F8CBA8B8-3AEB-41A3-80DB-BB24C700ED26}" srcId="{107709C1-BC22-46F2-8148-B2BF6EFB9894}" destId="{B1970F96-94A1-4996-85F7-463BF0B3D276}" srcOrd="0" destOrd="0" parTransId="{2C4B0228-9C0F-4AB1-A45A-B971D07E7009}" sibTransId="{3694EBC9-9F13-42A4-83F6-6B5587A97E37}"/>
    <dgm:cxn modelId="{E4B834C2-27A2-43D8-ABA2-14AB89B629EB}" srcId="{107709C1-BC22-46F2-8148-B2BF6EFB9894}" destId="{E5C71322-8994-4DB8-BA6F-EEBE641A17A4}" srcOrd="1" destOrd="0" parTransId="{623516E4-C31F-4775-967B-C5841CBDA66D}" sibTransId="{3A0265F5-1E72-4AAC-B52E-A6D432A2B57A}"/>
    <dgm:cxn modelId="{9FA056D5-6EBB-4F44-8340-A52B97BFADDD}" type="presOf" srcId="{68E09C65-0BB9-4960-A906-5AE9BD106638}" destId="{109DF0B7-7557-4B16-90BE-1F7215B3C9BA}" srcOrd="1" destOrd="0" presId="urn:microsoft.com/office/officeart/2005/8/layout/process3"/>
    <dgm:cxn modelId="{80C30BD7-261E-492C-89FA-76262679EB1D}" srcId="{C382CA05-3441-401D-9C12-354F44A600FB}" destId="{B6066526-6885-4690-B393-1CB00B7F0CE0}" srcOrd="0" destOrd="0" parTransId="{C0FF1EA2-5D20-4A22-8F6A-56E8460872C2}" sibTransId="{B3BB6970-7072-4F12-A3B1-2A093DEA28D3}"/>
    <dgm:cxn modelId="{4D04E6DF-6B12-44A1-B848-9013008FFC3A}" type="presOf" srcId="{CDE39AA7-4267-4A42-B429-E38355935027}" destId="{1793B18C-2594-4DFD-A457-AC59DF5715F0}" srcOrd="0" destOrd="0" presId="urn:microsoft.com/office/officeart/2005/8/layout/process3"/>
    <dgm:cxn modelId="{0C02BFF8-1892-43C9-BD6D-A5F2B94A97E5}" srcId="{CDE39AA7-4267-4A42-B429-E38355935027}" destId="{C382CA05-3441-401D-9C12-354F44A600FB}" srcOrd="0" destOrd="0" parTransId="{DC11A864-7039-4E07-B3F7-A12533E7701C}" sibTransId="{68E09C65-0BB9-4960-A906-5AE9BD106638}"/>
    <dgm:cxn modelId="{720D83FF-43B9-4243-9074-B14DC31E6573}" type="presOf" srcId="{B5B27896-E63E-45B8-A7DB-A12B7377B327}" destId="{87A41217-0A8C-4A59-A269-A924314D6651}" srcOrd="0" destOrd="0" presId="urn:microsoft.com/office/officeart/2005/8/layout/process3"/>
    <dgm:cxn modelId="{2169BE7B-C377-4795-A5C7-B44C7BCD25C5}" type="presParOf" srcId="{1793B18C-2594-4DFD-A457-AC59DF5715F0}" destId="{EC6ED424-1E84-4C5E-AD8B-395FEDA3FAF3}" srcOrd="0" destOrd="0" presId="urn:microsoft.com/office/officeart/2005/8/layout/process3"/>
    <dgm:cxn modelId="{32C3277B-C2CF-4288-BB17-E245665BEB19}" type="presParOf" srcId="{EC6ED424-1E84-4C5E-AD8B-395FEDA3FAF3}" destId="{784F2D86-357E-4EBF-849F-EF67CD04569B}" srcOrd="0" destOrd="0" presId="urn:microsoft.com/office/officeart/2005/8/layout/process3"/>
    <dgm:cxn modelId="{11469CF3-8FC6-4CA2-A128-B5074C9BACF5}" type="presParOf" srcId="{EC6ED424-1E84-4C5E-AD8B-395FEDA3FAF3}" destId="{6D6C9B67-F54A-4145-A909-DE2473C75EA3}" srcOrd="1" destOrd="0" presId="urn:microsoft.com/office/officeart/2005/8/layout/process3"/>
    <dgm:cxn modelId="{28723F8F-5991-44DC-A439-D0896B970549}" type="presParOf" srcId="{EC6ED424-1E84-4C5E-AD8B-395FEDA3FAF3}" destId="{111D5CB3-A211-42D7-A344-783989F09B67}" srcOrd="2" destOrd="0" presId="urn:microsoft.com/office/officeart/2005/8/layout/process3"/>
    <dgm:cxn modelId="{3CA1B88C-1CE8-456B-90B9-00F3CE66315A}" type="presParOf" srcId="{1793B18C-2594-4DFD-A457-AC59DF5715F0}" destId="{C6350C80-E33F-4E4D-ACDC-FC1D8A516ECD}" srcOrd="1" destOrd="0" presId="urn:microsoft.com/office/officeart/2005/8/layout/process3"/>
    <dgm:cxn modelId="{EE1FA287-2B82-4005-9E93-9E62761043E6}" type="presParOf" srcId="{C6350C80-E33F-4E4D-ACDC-FC1D8A516ECD}" destId="{109DF0B7-7557-4B16-90BE-1F7215B3C9BA}" srcOrd="0" destOrd="0" presId="urn:microsoft.com/office/officeart/2005/8/layout/process3"/>
    <dgm:cxn modelId="{FFEB1F0A-3F79-466E-A8C0-AE8195757224}" type="presParOf" srcId="{1793B18C-2594-4DFD-A457-AC59DF5715F0}" destId="{612BE63D-0B68-4F6D-8D27-20CE1656795D}" srcOrd="2" destOrd="0" presId="urn:microsoft.com/office/officeart/2005/8/layout/process3"/>
    <dgm:cxn modelId="{B960DB0A-F2A0-4217-8000-75A2329FCEAB}" type="presParOf" srcId="{612BE63D-0B68-4F6D-8D27-20CE1656795D}" destId="{96D3E099-0751-43D1-B4D0-48392EAD4408}" srcOrd="0" destOrd="0" presId="urn:microsoft.com/office/officeart/2005/8/layout/process3"/>
    <dgm:cxn modelId="{FA004F90-3111-4023-A1C5-27FA661F7F2C}" type="presParOf" srcId="{612BE63D-0B68-4F6D-8D27-20CE1656795D}" destId="{FA8D0BC5-6372-45C9-8FD6-2E707073ADF0}" srcOrd="1" destOrd="0" presId="urn:microsoft.com/office/officeart/2005/8/layout/process3"/>
    <dgm:cxn modelId="{297C164A-6803-4941-96A5-544CA7C673F6}" type="presParOf" srcId="{612BE63D-0B68-4F6D-8D27-20CE1656795D}" destId="{00BC567F-73AA-4EA9-9865-736B5CC34CF0}" srcOrd="2" destOrd="0" presId="urn:microsoft.com/office/officeart/2005/8/layout/process3"/>
    <dgm:cxn modelId="{24D1FFEB-410C-441A-BAB4-A27809A00A70}" type="presParOf" srcId="{1793B18C-2594-4DFD-A457-AC59DF5715F0}" destId="{97EE9664-DCEF-4D74-B0AE-61E46C0599F8}" srcOrd="3" destOrd="0" presId="urn:microsoft.com/office/officeart/2005/8/layout/process3"/>
    <dgm:cxn modelId="{7E64A1F0-AE7A-47D8-904A-507F2404F928}" type="presParOf" srcId="{97EE9664-DCEF-4D74-B0AE-61E46C0599F8}" destId="{A18D0128-1842-4D65-9ED0-CF2769F250F3}" srcOrd="0" destOrd="0" presId="urn:microsoft.com/office/officeart/2005/8/layout/process3"/>
    <dgm:cxn modelId="{A2EE50CD-E105-4E81-8641-E238C934AFAC}" type="presParOf" srcId="{1793B18C-2594-4DFD-A457-AC59DF5715F0}" destId="{3CF38A1E-C305-45E9-9C2D-758DD3EFD393}" srcOrd="4" destOrd="0" presId="urn:microsoft.com/office/officeart/2005/8/layout/process3"/>
    <dgm:cxn modelId="{833C51E7-9E19-49ED-A4CE-E69C1748FFE1}" type="presParOf" srcId="{3CF38A1E-C305-45E9-9C2D-758DD3EFD393}" destId="{BB3C6566-44C3-4852-932F-DBF0F8B3CD43}" srcOrd="0" destOrd="0" presId="urn:microsoft.com/office/officeart/2005/8/layout/process3"/>
    <dgm:cxn modelId="{A0088E9D-2BFA-469B-860C-BC33E804FE76}" type="presParOf" srcId="{3CF38A1E-C305-45E9-9C2D-758DD3EFD393}" destId="{8CCA685F-1EBE-4D11-9E4A-0810072ABFD7}" srcOrd="1" destOrd="0" presId="urn:microsoft.com/office/officeart/2005/8/layout/process3"/>
    <dgm:cxn modelId="{2281E846-6F54-4D96-8EBB-2564E8EDC43F}" type="presParOf" srcId="{3CF38A1E-C305-45E9-9C2D-758DD3EFD393}" destId="{87A41217-0A8C-4A59-A269-A924314D6651}" srcOrd="2" destOrd="0" presId="urn:microsoft.com/office/officeart/2005/8/layout/process3"/>
    <dgm:cxn modelId="{2FDE91F6-2606-445E-B21E-473EE92A7535}" type="presParOf" srcId="{1793B18C-2594-4DFD-A457-AC59DF5715F0}" destId="{68ADD8AB-9C58-4E8D-9CD7-2F9533A26113}" srcOrd="5" destOrd="0" presId="urn:microsoft.com/office/officeart/2005/8/layout/process3"/>
    <dgm:cxn modelId="{01581BA5-3D7E-4A23-86AE-F70388E7EFDC}" type="presParOf" srcId="{68ADD8AB-9C58-4E8D-9CD7-2F9533A26113}" destId="{DF9A7664-C3C7-4C95-A7FC-901F44ADD7ED}" srcOrd="0" destOrd="0" presId="urn:microsoft.com/office/officeart/2005/8/layout/process3"/>
    <dgm:cxn modelId="{A1CE66C8-0AF2-42B2-9334-EC5A01FC6E45}" type="presParOf" srcId="{1793B18C-2594-4DFD-A457-AC59DF5715F0}" destId="{989DC944-42A7-4A69-BF90-03099E067171}" srcOrd="6" destOrd="0" presId="urn:microsoft.com/office/officeart/2005/8/layout/process3"/>
    <dgm:cxn modelId="{72BC096A-6E35-47B7-B02C-5EEB80DD34C9}" type="presParOf" srcId="{989DC944-42A7-4A69-BF90-03099E067171}" destId="{2B1E3B97-4263-4B11-B295-240410A30C92}" srcOrd="0" destOrd="0" presId="urn:microsoft.com/office/officeart/2005/8/layout/process3"/>
    <dgm:cxn modelId="{910EF7A7-3C88-4772-8FA0-CF71CA0CFEA9}" type="presParOf" srcId="{989DC944-42A7-4A69-BF90-03099E067171}" destId="{B3B39FB7-2735-42E9-973B-2F9DBD06A89D}" srcOrd="1" destOrd="0" presId="urn:microsoft.com/office/officeart/2005/8/layout/process3"/>
    <dgm:cxn modelId="{0E8A3B09-0B21-4357-B41B-5AF233743A8F}" type="presParOf" srcId="{989DC944-42A7-4A69-BF90-03099E067171}" destId="{20DA88D1-80B2-41E8-ABA1-47DCF8D3261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4B12E-A34F-4295-8AEF-E9A65A3E3F12}">
      <dsp:nvSpPr>
        <dsp:cNvPr id="0" name=""/>
        <dsp:cNvSpPr/>
      </dsp:nvSpPr>
      <dsp:spPr>
        <a:xfrm>
          <a:off x="9145925" y="2176484"/>
          <a:ext cx="169786" cy="2127986"/>
        </a:xfrm>
        <a:custGeom>
          <a:avLst/>
          <a:gdLst/>
          <a:ahLst/>
          <a:cxnLst/>
          <a:rect l="0" t="0" r="0" b="0"/>
          <a:pathLst>
            <a:path>
              <a:moveTo>
                <a:pt x="0" y="0"/>
              </a:moveTo>
              <a:lnTo>
                <a:pt x="0" y="2127986"/>
              </a:lnTo>
              <a:lnTo>
                <a:pt x="169786" y="212798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8077B8-13EF-4FB8-9FFB-BD07ACFA8A70}">
      <dsp:nvSpPr>
        <dsp:cNvPr id="0" name=""/>
        <dsp:cNvSpPr/>
      </dsp:nvSpPr>
      <dsp:spPr>
        <a:xfrm>
          <a:off x="9145925" y="2176484"/>
          <a:ext cx="169786" cy="1324331"/>
        </a:xfrm>
        <a:custGeom>
          <a:avLst/>
          <a:gdLst/>
          <a:ahLst/>
          <a:cxnLst/>
          <a:rect l="0" t="0" r="0" b="0"/>
          <a:pathLst>
            <a:path>
              <a:moveTo>
                <a:pt x="0" y="0"/>
              </a:moveTo>
              <a:lnTo>
                <a:pt x="0" y="1324331"/>
              </a:lnTo>
              <a:lnTo>
                <a:pt x="169786" y="132433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9BC361-9BCC-43B7-A806-941BF1B392AA}">
      <dsp:nvSpPr>
        <dsp:cNvPr id="0" name=""/>
        <dsp:cNvSpPr/>
      </dsp:nvSpPr>
      <dsp:spPr>
        <a:xfrm>
          <a:off x="9145925" y="2176484"/>
          <a:ext cx="169786" cy="520677"/>
        </a:xfrm>
        <a:custGeom>
          <a:avLst/>
          <a:gdLst/>
          <a:ahLst/>
          <a:cxnLst/>
          <a:rect l="0" t="0" r="0" b="0"/>
          <a:pathLst>
            <a:path>
              <a:moveTo>
                <a:pt x="0" y="0"/>
              </a:moveTo>
              <a:lnTo>
                <a:pt x="0" y="520677"/>
              </a:lnTo>
              <a:lnTo>
                <a:pt x="169786" y="52067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24B5E7-7613-44DD-94C7-298C1CC05B4C}">
      <dsp:nvSpPr>
        <dsp:cNvPr id="0" name=""/>
        <dsp:cNvSpPr/>
      </dsp:nvSpPr>
      <dsp:spPr>
        <a:xfrm>
          <a:off x="8229080" y="1372830"/>
          <a:ext cx="1369608" cy="237700"/>
        </a:xfrm>
        <a:custGeom>
          <a:avLst/>
          <a:gdLst/>
          <a:ahLst/>
          <a:cxnLst/>
          <a:rect l="0" t="0" r="0" b="0"/>
          <a:pathLst>
            <a:path>
              <a:moveTo>
                <a:pt x="0" y="0"/>
              </a:moveTo>
              <a:lnTo>
                <a:pt x="0" y="118850"/>
              </a:lnTo>
              <a:lnTo>
                <a:pt x="1369608" y="118850"/>
              </a:lnTo>
              <a:lnTo>
                <a:pt x="1369608" y="23770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16AFE1-0574-4400-9A1C-CA88501A473B}">
      <dsp:nvSpPr>
        <dsp:cNvPr id="0" name=""/>
        <dsp:cNvSpPr/>
      </dsp:nvSpPr>
      <dsp:spPr>
        <a:xfrm>
          <a:off x="7776317" y="2176484"/>
          <a:ext cx="169786" cy="1324331"/>
        </a:xfrm>
        <a:custGeom>
          <a:avLst/>
          <a:gdLst/>
          <a:ahLst/>
          <a:cxnLst/>
          <a:rect l="0" t="0" r="0" b="0"/>
          <a:pathLst>
            <a:path>
              <a:moveTo>
                <a:pt x="0" y="0"/>
              </a:moveTo>
              <a:lnTo>
                <a:pt x="0" y="1324331"/>
              </a:lnTo>
              <a:lnTo>
                <a:pt x="169786" y="132433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91E0D3-4416-4C41-9997-A4CAA57090DE}">
      <dsp:nvSpPr>
        <dsp:cNvPr id="0" name=""/>
        <dsp:cNvSpPr/>
      </dsp:nvSpPr>
      <dsp:spPr>
        <a:xfrm>
          <a:off x="7776317" y="2176484"/>
          <a:ext cx="169786" cy="520677"/>
        </a:xfrm>
        <a:custGeom>
          <a:avLst/>
          <a:gdLst/>
          <a:ahLst/>
          <a:cxnLst/>
          <a:rect l="0" t="0" r="0" b="0"/>
          <a:pathLst>
            <a:path>
              <a:moveTo>
                <a:pt x="0" y="0"/>
              </a:moveTo>
              <a:lnTo>
                <a:pt x="0" y="520677"/>
              </a:lnTo>
              <a:lnTo>
                <a:pt x="169786" y="52067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CBEC12-32A0-475F-9442-68526496FAF3}">
      <dsp:nvSpPr>
        <dsp:cNvPr id="0" name=""/>
        <dsp:cNvSpPr/>
      </dsp:nvSpPr>
      <dsp:spPr>
        <a:xfrm>
          <a:off x="8183360" y="1372830"/>
          <a:ext cx="91440" cy="237700"/>
        </a:xfrm>
        <a:custGeom>
          <a:avLst/>
          <a:gdLst/>
          <a:ahLst/>
          <a:cxnLst/>
          <a:rect l="0" t="0" r="0" b="0"/>
          <a:pathLst>
            <a:path>
              <a:moveTo>
                <a:pt x="45720" y="0"/>
              </a:moveTo>
              <a:lnTo>
                <a:pt x="45720" y="23770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90E7ED-ED5F-4AF2-B2C5-A3F93BEF57B3}">
      <dsp:nvSpPr>
        <dsp:cNvPr id="0" name=""/>
        <dsp:cNvSpPr/>
      </dsp:nvSpPr>
      <dsp:spPr>
        <a:xfrm>
          <a:off x="6406708" y="2176484"/>
          <a:ext cx="169786" cy="2931640"/>
        </a:xfrm>
        <a:custGeom>
          <a:avLst/>
          <a:gdLst/>
          <a:ahLst/>
          <a:cxnLst/>
          <a:rect l="0" t="0" r="0" b="0"/>
          <a:pathLst>
            <a:path>
              <a:moveTo>
                <a:pt x="0" y="0"/>
              </a:moveTo>
              <a:lnTo>
                <a:pt x="0" y="2931640"/>
              </a:lnTo>
              <a:lnTo>
                <a:pt x="169786" y="29316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50CD11-2AAF-4971-95C2-111E69DA6FC6}">
      <dsp:nvSpPr>
        <dsp:cNvPr id="0" name=""/>
        <dsp:cNvSpPr/>
      </dsp:nvSpPr>
      <dsp:spPr>
        <a:xfrm>
          <a:off x="6406708" y="2176484"/>
          <a:ext cx="169786" cy="2127986"/>
        </a:xfrm>
        <a:custGeom>
          <a:avLst/>
          <a:gdLst/>
          <a:ahLst/>
          <a:cxnLst/>
          <a:rect l="0" t="0" r="0" b="0"/>
          <a:pathLst>
            <a:path>
              <a:moveTo>
                <a:pt x="0" y="0"/>
              </a:moveTo>
              <a:lnTo>
                <a:pt x="0" y="2127986"/>
              </a:lnTo>
              <a:lnTo>
                <a:pt x="169786" y="212798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1B4EB9-9BB4-4E10-B07C-BBB2A58215A3}">
      <dsp:nvSpPr>
        <dsp:cNvPr id="0" name=""/>
        <dsp:cNvSpPr/>
      </dsp:nvSpPr>
      <dsp:spPr>
        <a:xfrm>
          <a:off x="6406708" y="2176484"/>
          <a:ext cx="169786" cy="1324331"/>
        </a:xfrm>
        <a:custGeom>
          <a:avLst/>
          <a:gdLst/>
          <a:ahLst/>
          <a:cxnLst/>
          <a:rect l="0" t="0" r="0" b="0"/>
          <a:pathLst>
            <a:path>
              <a:moveTo>
                <a:pt x="0" y="0"/>
              </a:moveTo>
              <a:lnTo>
                <a:pt x="0" y="1324331"/>
              </a:lnTo>
              <a:lnTo>
                <a:pt x="169786" y="132433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056870-B0ED-422C-868D-FB6FB3E9CACA}">
      <dsp:nvSpPr>
        <dsp:cNvPr id="0" name=""/>
        <dsp:cNvSpPr/>
      </dsp:nvSpPr>
      <dsp:spPr>
        <a:xfrm>
          <a:off x="6406708" y="2176484"/>
          <a:ext cx="169786" cy="520677"/>
        </a:xfrm>
        <a:custGeom>
          <a:avLst/>
          <a:gdLst/>
          <a:ahLst/>
          <a:cxnLst/>
          <a:rect l="0" t="0" r="0" b="0"/>
          <a:pathLst>
            <a:path>
              <a:moveTo>
                <a:pt x="0" y="0"/>
              </a:moveTo>
              <a:lnTo>
                <a:pt x="0" y="520677"/>
              </a:lnTo>
              <a:lnTo>
                <a:pt x="169786" y="52067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1151A7-E54F-4FE9-9EBD-D0B82FDC0F39}">
      <dsp:nvSpPr>
        <dsp:cNvPr id="0" name=""/>
        <dsp:cNvSpPr/>
      </dsp:nvSpPr>
      <dsp:spPr>
        <a:xfrm>
          <a:off x="6859471" y="1372830"/>
          <a:ext cx="1369608" cy="237700"/>
        </a:xfrm>
        <a:custGeom>
          <a:avLst/>
          <a:gdLst/>
          <a:ahLst/>
          <a:cxnLst/>
          <a:rect l="0" t="0" r="0" b="0"/>
          <a:pathLst>
            <a:path>
              <a:moveTo>
                <a:pt x="1369608" y="0"/>
              </a:moveTo>
              <a:lnTo>
                <a:pt x="1369608" y="118850"/>
              </a:lnTo>
              <a:lnTo>
                <a:pt x="0" y="118850"/>
              </a:lnTo>
              <a:lnTo>
                <a:pt x="0" y="23770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5A44E1-1D72-4E65-9624-0C1616844749}">
      <dsp:nvSpPr>
        <dsp:cNvPr id="0" name=""/>
        <dsp:cNvSpPr/>
      </dsp:nvSpPr>
      <dsp:spPr>
        <a:xfrm>
          <a:off x="5147461" y="569176"/>
          <a:ext cx="3081618" cy="237700"/>
        </a:xfrm>
        <a:custGeom>
          <a:avLst/>
          <a:gdLst/>
          <a:ahLst/>
          <a:cxnLst/>
          <a:rect l="0" t="0" r="0" b="0"/>
          <a:pathLst>
            <a:path>
              <a:moveTo>
                <a:pt x="0" y="0"/>
              </a:moveTo>
              <a:lnTo>
                <a:pt x="0" y="118850"/>
              </a:lnTo>
              <a:lnTo>
                <a:pt x="3081618" y="118850"/>
              </a:lnTo>
              <a:lnTo>
                <a:pt x="3081618" y="23770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78376C-D30F-4B7A-88A5-5B60768815DA}">
      <dsp:nvSpPr>
        <dsp:cNvPr id="0" name=""/>
        <dsp:cNvSpPr/>
      </dsp:nvSpPr>
      <dsp:spPr>
        <a:xfrm>
          <a:off x="5037100" y="2176484"/>
          <a:ext cx="169786" cy="1324331"/>
        </a:xfrm>
        <a:custGeom>
          <a:avLst/>
          <a:gdLst/>
          <a:ahLst/>
          <a:cxnLst/>
          <a:rect l="0" t="0" r="0" b="0"/>
          <a:pathLst>
            <a:path>
              <a:moveTo>
                <a:pt x="0" y="0"/>
              </a:moveTo>
              <a:lnTo>
                <a:pt x="0" y="1324331"/>
              </a:lnTo>
              <a:lnTo>
                <a:pt x="169786" y="132433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026433-FE1E-4CF2-BBD3-4DB9D91AAB6C}">
      <dsp:nvSpPr>
        <dsp:cNvPr id="0" name=""/>
        <dsp:cNvSpPr/>
      </dsp:nvSpPr>
      <dsp:spPr>
        <a:xfrm>
          <a:off x="5037100" y="2176484"/>
          <a:ext cx="169786" cy="520677"/>
        </a:xfrm>
        <a:custGeom>
          <a:avLst/>
          <a:gdLst/>
          <a:ahLst/>
          <a:cxnLst/>
          <a:rect l="0" t="0" r="0" b="0"/>
          <a:pathLst>
            <a:path>
              <a:moveTo>
                <a:pt x="0" y="0"/>
              </a:moveTo>
              <a:lnTo>
                <a:pt x="0" y="520677"/>
              </a:lnTo>
              <a:lnTo>
                <a:pt x="169786" y="52067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55748C-B680-46DB-8785-376CE6769557}">
      <dsp:nvSpPr>
        <dsp:cNvPr id="0" name=""/>
        <dsp:cNvSpPr/>
      </dsp:nvSpPr>
      <dsp:spPr>
        <a:xfrm>
          <a:off x="4805059" y="1372830"/>
          <a:ext cx="684804" cy="237700"/>
        </a:xfrm>
        <a:custGeom>
          <a:avLst/>
          <a:gdLst/>
          <a:ahLst/>
          <a:cxnLst/>
          <a:rect l="0" t="0" r="0" b="0"/>
          <a:pathLst>
            <a:path>
              <a:moveTo>
                <a:pt x="0" y="0"/>
              </a:moveTo>
              <a:lnTo>
                <a:pt x="0" y="118850"/>
              </a:lnTo>
              <a:lnTo>
                <a:pt x="684804" y="118850"/>
              </a:lnTo>
              <a:lnTo>
                <a:pt x="684804" y="23770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3E014A-604B-4DB7-AB04-F96851D28B65}">
      <dsp:nvSpPr>
        <dsp:cNvPr id="0" name=""/>
        <dsp:cNvSpPr/>
      </dsp:nvSpPr>
      <dsp:spPr>
        <a:xfrm>
          <a:off x="3667492" y="2176484"/>
          <a:ext cx="169786" cy="1324331"/>
        </a:xfrm>
        <a:custGeom>
          <a:avLst/>
          <a:gdLst/>
          <a:ahLst/>
          <a:cxnLst/>
          <a:rect l="0" t="0" r="0" b="0"/>
          <a:pathLst>
            <a:path>
              <a:moveTo>
                <a:pt x="0" y="0"/>
              </a:moveTo>
              <a:lnTo>
                <a:pt x="0" y="1324331"/>
              </a:lnTo>
              <a:lnTo>
                <a:pt x="169786" y="132433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63EDBF-DDB9-4510-8509-5294B4D40C36}">
      <dsp:nvSpPr>
        <dsp:cNvPr id="0" name=""/>
        <dsp:cNvSpPr/>
      </dsp:nvSpPr>
      <dsp:spPr>
        <a:xfrm>
          <a:off x="3667492" y="2176484"/>
          <a:ext cx="169786" cy="520677"/>
        </a:xfrm>
        <a:custGeom>
          <a:avLst/>
          <a:gdLst/>
          <a:ahLst/>
          <a:cxnLst/>
          <a:rect l="0" t="0" r="0" b="0"/>
          <a:pathLst>
            <a:path>
              <a:moveTo>
                <a:pt x="0" y="0"/>
              </a:moveTo>
              <a:lnTo>
                <a:pt x="0" y="520677"/>
              </a:lnTo>
              <a:lnTo>
                <a:pt x="169786" y="52067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C60A5B-1FF9-43BF-9753-39ADAF4808E8}">
      <dsp:nvSpPr>
        <dsp:cNvPr id="0" name=""/>
        <dsp:cNvSpPr/>
      </dsp:nvSpPr>
      <dsp:spPr>
        <a:xfrm>
          <a:off x="4120255" y="1372830"/>
          <a:ext cx="684804" cy="237700"/>
        </a:xfrm>
        <a:custGeom>
          <a:avLst/>
          <a:gdLst/>
          <a:ahLst/>
          <a:cxnLst/>
          <a:rect l="0" t="0" r="0" b="0"/>
          <a:pathLst>
            <a:path>
              <a:moveTo>
                <a:pt x="684804" y="0"/>
              </a:moveTo>
              <a:lnTo>
                <a:pt x="684804" y="118850"/>
              </a:lnTo>
              <a:lnTo>
                <a:pt x="0" y="118850"/>
              </a:lnTo>
              <a:lnTo>
                <a:pt x="0" y="23770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D33138-1E05-4DB5-953E-6FAE1B4F30F5}">
      <dsp:nvSpPr>
        <dsp:cNvPr id="0" name=""/>
        <dsp:cNvSpPr/>
      </dsp:nvSpPr>
      <dsp:spPr>
        <a:xfrm>
          <a:off x="4805059" y="569176"/>
          <a:ext cx="342402" cy="237700"/>
        </a:xfrm>
        <a:custGeom>
          <a:avLst/>
          <a:gdLst/>
          <a:ahLst/>
          <a:cxnLst/>
          <a:rect l="0" t="0" r="0" b="0"/>
          <a:pathLst>
            <a:path>
              <a:moveTo>
                <a:pt x="342402" y="0"/>
              </a:moveTo>
              <a:lnTo>
                <a:pt x="342402" y="118850"/>
              </a:lnTo>
              <a:lnTo>
                <a:pt x="0" y="118850"/>
              </a:lnTo>
              <a:lnTo>
                <a:pt x="0" y="23770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F2642B-2055-4596-BB2C-F52FDA70C634}">
      <dsp:nvSpPr>
        <dsp:cNvPr id="0" name=""/>
        <dsp:cNvSpPr/>
      </dsp:nvSpPr>
      <dsp:spPr>
        <a:xfrm>
          <a:off x="2297883" y="2176484"/>
          <a:ext cx="169786" cy="2127986"/>
        </a:xfrm>
        <a:custGeom>
          <a:avLst/>
          <a:gdLst/>
          <a:ahLst/>
          <a:cxnLst/>
          <a:rect l="0" t="0" r="0" b="0"/>
          <a:pathLst>
            <a:path>
              <a:moveTo>
                <a:pt x="0" y="0"/>
              </a:moveTo>
              <a:lnTo>
                <a:pt x="0" y="2127986"/>
              </a:lnTo>
              <a:lnTo>
                <a:pt x="169786" y="212798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A1DBA4-6FEF-45C9-A4BB-C051CF7A06AA}">
      <dsp:nvSpPr>
        <dsp:cNvPr id="0" name=""/>
        <dsp:cNvSpPr/>
      </dsp:nvSpPr>
      <dsp:spPr>
        <a:xfrm>
          <a:off x="2297883" y="2176484"/>
          <a:ext cx="169786" cy="1324331"/>
        </a:xfrm>
        <a:custGeom>
          <a:avLst/>
          <a:gdLst/>
          <a:ahLst/>
          <a:cxnLst/>
          <a:rect l="0" t="0" r="0" b="0"/>
          <a:pathLst>
            <a:path>
              <a:moveTo>
                <a:pt x="0" y="0"/>
              </a:moveTo>
              <a:lnTo>
                <a:pt x="0" y="1324331"/>
              </a:lnTo>
              <a:lnTo>
                <a:pt x="169786" y="132433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1E8AF3-5743-489D-A991-23FF96D32172}">
      <dsp:nvSpPr>
        <dsp:cNvPr id="0" name=""/>
        <dsp:cNvSpPr/>
      </dsp:nvSpPr>
      <dsp:spPr>
        <a:xfrm>
          <a:off x="2297883" y="2176484"/>
          <a:ext cx="169786" cy="520677"/>
        </a:xfrm>
        <a:custGeom>
          <a:avLst/>
          <a:gdLst/>
          <a:ahLst/>
          <a:cxnLst/>
          <a:rect l="0" t="0" r="0" b="0"/>
          <a:pathLst>
            <a:path>
              <a:moveTo>
                <a:pt x="0" y="0"/>
              </a:moveTo>
              <a:lnTo>
                <a:pt x="0" y="520677"/>
              </a:lnTo>
              <a:lnTo>
                <a:pt x="169786" y="52067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CBBE75-E62D-46FF-B839-139F2EFC410C}">
      <dsp:nvSpPr>
        <dsp:cNvPr id="0" name=""/>
        <dsp:cNvSpPr/>
      </dsp:nvSpPr>
      <dsp:spPr>
        <a:xfrm>
          <a:off x="2065842" y="1372830"/>
          <a:ext cx="684804" cy="237700"/>
        </a:xfrm>
        <a:custGeom>
          <a:avLst/>
          <a:gdLst/>
          <a:ahLst/>
          <a:cxnLst/>
          <a:rect l="0" t="0" r="0" b="0"/>
          <a:pathLst>
            <a:path>
              <a:moveTo>
                <a:pt x="0" y="0"/>
              </a:moveTo>
              <a:lnTo>
                <a:pt x="0" y="118850"/>
              </a:lnTo>
              <a:lnTo>
                <a:pt x="684804" y="118850"/>
              </a:lnTo>
              <a:lnTo>
                <a:pt x="684804" y="23770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B05248-8B91-43F8-ADC6-BE094BF9563A}">
      <dsp:nvSpPr>
        <dsp:cNvPr id="0" name=""/>
        <dsp:cNvSpPr/>
      </dsp:nvSpPr>
      <dsp:spPr>
        <a:xfrm>
          <a:off x="928275" y="2176484"/>
          <a:ext cx="169786" cy="1324331"/>
        </a:xfrm>
        <a:custGeom>
          <a:avLst/>
          <a:gdLst/>
          <a:ahLst/>
          <a:cxnLst/>
          <a:rect l="0" t="0" r="0" b="0"/>
          <a:pathLst>
            <a:path>
              <a:moveTo>
                <a:pt x="0" y="0"/>
              </a:moveTo>
              <a:lnTo>
                <a:pt x="0" y="1324331"/>
              </a:lnTo>
              <a:lnTo>
                <a:pt x="169786" y="132433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667BCB-B5DF-4052-A53D-9F45C7DB0B2D}">
      <dsp:nvSpPr>
        <dsp:cNvPr id="0" name=""/>
        <dsp:cNvSpPr/>
      </dsp:nvSpPr>
      <dsp:spPr>
        <a:xfrm>
          <a:off x="928275" y="2176484"/>
          <a:ext cx="169786" cy="520677"/>
        </a:xfrm>
        <a:custGeom>
          <a:avLst/>
          <a:gdLst/>
          <a:ahLst/>
          <a:cxnLst/>
          <a:rect l="0" t="0" r="0" b="0"/>
          <a:pathLst>
            <a:path>
              <a:moveTo>
                <a:pt x="0" y="0"/>
              </a:moveTo>
              <a:lnTo>
                <a:pt x="0" y="520677"/>
              </a:lnTo>
              <a:lnTo>
                <a:pt x="169786" y="52067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2D3114-FE3E-4568-A8EE-97E65C21E1A1}">
      <dsp:nvSpPr>
        <dsp:cNvPr id="0" name=""/>
        <dsp:cNvSpPr/>
      </dsp:nvSpPr>
      <dsp:spPr>
        <a:xfrm>
          <a:off x="1381038" y="1372830"/>
          <a:ext cx="684804" cy="237700"/>
        </a:xfrm>
        <a:custGeom>
          <a:avLst/>
          <a:gdLst/>
          <a:ahLst/>
          <a:cxnLst/>
          <a:rect l="0" t="0" r="0" b="0"/>
          <a:pathLst>
            <a:path>
              <a:moveTo>
                <a:pt x="684804" y="0"/>
              </a:moveTo>
              <a:lnTo>
                <a:pt x="684804" y="118850"/>
              </a:lnTo>
              <a:lnTo>
                <a:pt x="0" y="118850"/>
              </a:lnTo>
              <a:lnTo>
                <a:pt x="0" y="23770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04F038-2771-4394-BB61-BBC5592EB3D3}">
      <dsp:nvSpPr>
        <dsp:cNvPr id="0" name=""/>
        <dsp:cNvSpPr/>
      </dsp:nvSpPr>
      <dsp:spPr>
        <a:xfrm>
          <a:off x="2065842" y="569176"/>
          <a:ext cx="3081618" cy="237700"/>
        </a:xfrm>
        <a:custGeom>
          <a:avLst/>
          <a:gdLst/>
          <a:ahLst/>
          <a:cxnLst/>
          <a:rect l="0" t="0" r="0" b="0"/>
          <a:pathLst>
            <a:path>
              <a:moveTo>
                <a:pt x="3081618" y="0"/>
              </a:moveTo>
              <a:lnTo>
                <a:pt x="3081618" y="118850"/>
              </a:lnTo>
              <a:lnTo>
                <a:pt x="0" y="118850"/>
              </a:lnTo>
              <a:lnTo>
                <a:pt x="0" y="23770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E686D2-1C2F-4CCB-AED8-A5D06845E1D2}">
      <dsp:nvSpPr>
        <dsp:cNvPr id="0" name=""/>
        <dsp:cNvSpPr/>
      </dsp:nvSpPr>
      <dsp:spPr>
        <a:xfrm>
          <a:off x="4581507" y="3222"/>
          <a:ext cx="1131907" cy="56595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Study Region</a:t>
          </a:r>
        </a:p>
      </dsp:txBody>
      <dsp:txXfrm>
        <a:off x="4581507" y="3222"/>
        <a:ext cx="1131907" cy="565953"/>
      </dsp:txXfrm>
    </dsp:sp>
    <dsp:sp modelId="{7C9536F7-CEAB-46E7-92DD-BAAB362B436A}">
      <dsp:nvSpPr>
        <dsp:cNvPr id="0" name=""/>
        <dsp:cNvSpPr/>
      </dsp:nvSpPr>
      <dsp:spPr>
        <a:xfrm>
          <a:off x="1499889" y="806876"/>
          <a:ext cx="1131907" cy="56595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Current Mix</a:t>
          </a:r>
        </a:p>
      </dsp:txBody>
      <dsp:txXfrm>
        <a:off x="1499889" y="806876"/>
        <a:ext cx="1131907" cy="565953"/>
      </dsp:txXfrm>
    </dsp:sp>
    <dsp:sp modelId="{70B0D71F-F5E3-4453-BC2C-4617FEC6E18F}">
      <dsp:nvSpPr>
        <dsp:cNvPr id="0" name=""/>
        <dsp:cNvSpPr/>
      </dsp:nvSpPr>
      <dsp:spPr>
        <a:xfrm>
          <a:off x="815084" y="1610531"/>
          <a:ext cx="1131907" cy="56595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Operational Sensitivities</a:t>
          </a:r>
        </a:p>
      </dsp:txBody>
      <dsp:txXfrm>
        <a:off x="815084" y="1610531"/>
        <a:ext cx="1131907" cy="565953"/>
      </dsp:txXfrm>
    </dsp:sp>
    <dsp:sp modelId="{50824293-1248-45A6-A052-B01818D12DE3}">
      <dsp:nvSpPr>
        <dsp:cNvPr id="0" name=""/>
        <dsp:cNvSpPr/>
      </dsp:nvSpPr>
      <dsp:spPr>
        <a:xfrm>
          <a:off x="1098061" y="2414185"/>
          <a:ext cx="1131907"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Storage SOC</a:t>
          </a:r>
        </a:p>
      </dsp:txBody>
      <dsp:txXfrm>
        <a:off x="1098061" y="2414185"/>
        <a:ext cx="1131907" cy="565953"/>
      </dsp:txXfrm>
    </dsp:sp>
    <dsp:sp modelId="{0D64B2E6-1A2B-4C45-ABED-AEC2FE282E84}">
      <dsp:nvSpPr>
        <dsp:cNvPr id="0" name=""/>
        <dsp:cNvSpPr/>
      </dsp:nvSpPr>
      <dsp:spPr>
        <a:xfrm>
          <a:off x="1098061" y="3217840"/>
          <a:ext cx="1131907"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Commitment Decisions</a:t>
          </a:r>
        </a:p>
      </dsp:txBody>
      <dsp:txXfrm>
        <a:off x="1098061" y="3217840"/>
        <a:ext cx="1131907" cy="565953"/>
      </dsp:txXfrm>
    </dsp:sp>
    <dsp:sp modelId="{6004726E-E699-43FC-AC1C-4465E4B0DD9F}">
      <dsp:nvSpPr>
        <dsp:cNvPr id="0" name=""/>
        <dsp:cNvSpPr/>
      </dsp:nvSpPr>
      <dsp:spPr>
        <a:xfrm>
          <a:off x="2184693" y="1610531"/>
          <a:ext cx="1131907" cy="56595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Technology Sensitivities</a:t>
          </a:r>
        </a:p>
      </dsp:txBody>
      <dsp:txXfrm>
        <a:off x="2184693" y="1610531"/>
        <a:ext cx="1131907" cy="565953"/>
      </dsp:txXfrm>
    </dsp:sp>
    <dsp:sp modelId="{AAC24630-20B7-407B-8DA7-16A196742846}">
      <dsp:nvSpPr>
        <dsp:cNvPr id="0" name=""/>
        <dsp:cNvSpPr/>
      </dsp:nvSpPr>
      <dsp:spPr>
        <a:xfrm>
          <a:off x="2467670" y="2414185"/>
          <a:ext cx="1131907"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VSG</a:t>
          </a:r>
        </a:p>
      </dsp:txBody>
      <dsp:txXfrm>
        <a:off x="2467670" y="2414185"/>
        <a:ext cx="1131907" cy="565953"/>
      </dsp:txXfrm>
    </dsp:sp>
    <dsp:sp modelId="{E4F731D2-0774-40ED-8482-7833B5FFF7A3}">
      <dsp:nvSpPr>
        <dsp:cNvPr id="0" name=""/>
        <dsp:cNvSpPr/>
      </dsp:nvSpPr>
      <dsp:spPr>
        <a:xfrm>
          <a:off x="2467670" y="3217840"/>
          <a:ext cx="1131907"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Simultaneous Pump/Gen</a:t>
          </a:r>
        </a:p>
      </dsp:txBody>
      <dsp:txXfrm>
        <a:off x="2467670" y="3217840"/>
        <a:ext cx="1131907" cy="565953"/>
      </dsp:txXfrm>
    </dsp:sp>
    <dsp:sp modelId="{E8D0CD89-2514-4EA7-9BFC-DE20989BA60D}">
      <dsp:nvSpPr>
        <dsp:cNvPr id="0" name=""/>
        <dsp:cNvSpPr/>
      </dsp:nvSpPr>
      <dsp:spPr>
        <a:xfrm>
          <a:off x="2467670" y="4021494"/>
          <a:ext cx="1131907"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C-Rate*</a:t>
          </a:r>
          <a:endParaRPr lang="en-US" sz="1000" kern="1200" dirty="0"/>
        </a:p>
      </dsp:txBody>
      <dsp:txXfrm>
        <a:off x="2467670" y="4021494"/>
        <a:ext cx="1131907" cy="565953"/>
      </dsp:txXfrm>
    </dsp:sp>
    <dsp:sp modelId="{CD08B6E3-C6A3-4B91-ABA2-32998136533B}">
      <dsp:nvSpPr>
        <dsp:cNvPr id="0" name=""/>
        <dsp:cNvSpPr/>
      </dsp:nvSpPr>
      <dsp:spPr>
        <a:xfrm>
          <a:off x="4239105" y="806876"/>
          <a:ext cx="1131907" cy="56595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Moderate VRE Mix</a:t>
          </a:r>
        </a:p>
      </dsp:txBody>
      <dsp:txXfrm>
        <a:off x="4239105" y="806876"/>
        <a:ext cx="1131907" cy="565953"/>
      </dsp:txXfrm>
    </dsp:sp>
    <dsp:sp modelId="{1DC6913F-D966-436E-81DE-E4FAA8145551}">
      <dsp:nvSpPr>
        <dsp:cNvPr id="0" name=""/>
        <dsp:cNvSpPr/>
      </dsp:nvSpPr>
      <dsp:spPr>
        <a:xfrm>
          <a:off x="3554301" y="1610531"/>
          <a:ext cx="1131907" cy="56595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Operational Sensitivties</a:t>
          </a:r>
        </a:p>
      </dsp:txBody>
      <dsp:txXfrm>
        <a:off x="3554301" y="1610531"/>
        <a:ext cx="1131907" cy="565953"/>
      </dsp:txXfrm>
    </dsp:sp>
    <dsp:sp modelId="{AD147F7E-7FAD-4759-9F05-FFCD5F3B1B24}">
      <dsp:nvSpPr>
        <dsp:cNvPr id="0" name=""/>
        <dsp:cNvSpPr/>
      </dsp:nvSpPr>
      <dsp:spPr>
        <a:xfrm>
          <a:off x="3837278" y="2414185"/>
          <a:ext cx="1131907"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AS Req*</a:t>
          </a:r>
        </a:p>
      </dsp:txBody>
      <dsp:txXfrm>
        <a:off x="3837278" y="2414185"/>
        <a:ext cx="1131907" cy="565953"/>
      </dsp:txXfrm>
    </dsp:sp>
    <dsp:sp modelId="{A6DF1479-C1ED-40D0-A75A-9747A486CF76}">
      <dsp:nvSpPr>
        <dsp:cNvPr id="0" name=""/>
        <dsp:cNvSpPr/>
      </dsp:nvSpPr>
      <dsp:spPr>
        <a:xfrm>
          <a:off x="3837278" y="3217840"/>
          <a:ext cx="1131907"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Provision of AS</a:t>
          </a:r>
        </a:p>
      </dsp:txBody>
      <dsp:txXfrm>
        <a:off x="3837278" y="3217840"/>
        <a:ext cx="1131907" cy="565953"/>
      </dsp:txXfrm>
    </dsp:sp>
    <dsp:sp modelId="{5D53D1B8-343B-4C5E-8547-70F2473B0F8F}">
      <dsp:nvSpPr>
        <dsp:cNvPr id="0" name=""/>
        <dsp:cNvSpPr/>
      </dsp:nvSpPr>
      <dsp:spPr>
        <a:xfrm>
          <a:off x="4923909" y="1610531"/>
          <a:ext cx="1131907" cy="56595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Technology Sensitvities</a:t>
          </a:r>
        </a:p>
      </dsp:txBody>
      <dsp:txXfrm>
        <a:off x="4923909" y="1610531"/>
        <a:ext cx="1131907" cy="565953"/>
      </dsp:txXfrm>
    </dsp:sp>
    <dsp:sp modelId="{87C738B5-31FD-42C4-BC64-728AFB365328}">
      <dsp:nvSpPr>
        <dsp:cNvPr id="0" name=""/>
        <dsp:cNvSpPr/>
      </dsp:nvSpPr>
      <dsp:spPr>
        <a:xfrm>
          <a:off x="5206886" y="2414185"/>
          <a:ext cx="1131907"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C-Rate*</a:t>
          </a:r>
        </a:p>
      </dsp:txBody>
      <dsp:txXfrm>
        <a:off x="5206886" y="2414185"/>
        <a:ext cx="1131907" cy="565953"/>
      </dsp:txXfrm>
    </dsp:sp>
    <dsp:sp modelId="{DB996B96-9108-41F1-B3C4-2B46667F3EA3}">
      <dsp:nvSpPr>
        <dsp:cNvPr id="0" name=""/>
        <dsp:cNvSpPr/>
      </dsp:nvSpPr>
      <dsp:spPr>
        <a:xfrm>
          <a:off x="5206886" y="3217840"/>
          <a:ext cx="1131907"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VSG</a:t>
          </a:r>
        </a:p>
      </dsp:txBody>
      <dsp:txXfrm>
        <a:off x="5206886" y="3217840"/>
        <a:ext cx="1131907" cy="565953"/>
      </dsp:txXfrm>
    </dsp:sp>
    <dsp:sp modelId="{F08ED540-37CC-4D3D-BED4-60FCAF873DBD}">
      <dsp:nvSpPr>
        <dsp:cNvPr id="0" name=""/>
        <dsp:cNvSpPr/>
      </dsp:nvSpPr>
      <dsp:spPr>
        <a:xfrm>
          <a:off x="7663126" y="806876"/>
          <a:ext cx="1131907" cy="56595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High VRE Mix</a:t>
          </a:r>
        </a:p>
      </dsp:txBody>
      <dsp:txXfrm>
        <a:off x="7663126" y="806876"/>
        <a:ext cx="1131907" cy="565953"/>
      </dsp:txXfrm>
    </dsp:sp>
    <dsp:sp modelId="{E523A530-1872-4996-AC6E-1007D50C3ECB}">
      <dsp:nvSpPr>
        <dsp:cNvPr id="0" name=""/>
        <dsp:cNvSpPr/>
      </dsp:nvSpPr>
      <dsp:spPr>
        <a:xfrm>
          <a:off x="6293518" y="1610531"/>
          <a:ext cx="1131907" cy="56595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Operational Sensitivities</a:t>
          </a:r>
        </a:p>
      </dsp:txBody>
      <dsp:txXfrm>
        <a:off x="6293518" y="1610531"/>
        <a:ext cx="1131907" cy="565953"/>
      </dsp:txXfrm>
    </dsp:sp>
    <dsp:sp modelId="{B9DE3743-21D2-4534-8E1B-C4A73379B229}">
      <dsp:nvSpPr>
        <dsp:cNvPr id="0" name=""/>
        <dsp:cNvSpPr/>
      </dsp:nvSpPr>
      <dsp:spPr>
        <a:xfrm>
          <a:off x="6576494" y="2414185"/>
          <a:ext cx="1131907"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Storage SOC</a:t>
          </a:r>
        </a:p>
      </dsp:txBody>
      <dsp:txXfrm>
        <a:off x="6576494" y="2414185"/>
        <a:ext cx="1131907" cy="565953"/>
      </dsp:txXfrm>
    </dsp:sp>
    <dsp:sp modelId="{6903FEF9-9413-4005-8D3A-EE96B999D5F2}">
      <dsp:nvSpPr>
        <dsp:cNvPr id="0" name=""/>
        <dsp:cNvSpPr/>
      </dsp:nvSpPr>
      <dsp:spPr>
        <a:xfrm>
          <a:off x="6576494" y="3217840"/>
          <a:ext cx="1131907"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AS Req*</a:t>
          </a:r>
        </a:p>
      </dsp:txBody>
      <dsp:txXfrm>
        <a:off x="6576494" y="3217840"/>
        <a:ext cx="1131907" cy="565953"/>
      </dsp:txXfrm>
    </dsp:sp>
    <dsp:sp modelId="{542BF6FB-6981-4830-B2EA-28DBA14CA9AA}">
      <dsp:nvSpPr>
        <dsp:cNvPr id="0" name=""/>
        <dsp:cNvSpPr/>
      </dsp:nvSpPr>
      <dsp:spPr>
        <a:xfrm>
          <a:off x="6576494" y="4021494"/>
          <a:ext cx="1131907"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RT Correction</a:t>
          </a:r>
        </a:p>
      </dsp:txBody>
      <dsp:txXfrm>
        <a:off x="6576494" y="4021494"/>
        <a:ext cx="1131907" cy="565953"/>
      </dsp:txXfrm>
    </dsp:sp>
    <dsp:sp modelId="{67C8F123-378B-4B53-AE6F-20685DD710B9}">
      <dsp:nvSpPr>
        <dsp:cNvPr id="0" name=""/>
        <dsp:cNvSpPr/>
      </dsp:nvSpPr>
      <dsp:spPr>
        <a:xfrm>
          <a:off x="6576494" y="4825148"/>
          <a:ext cx="1131907"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Provision of AS</a:t>
          </a:r>
        </a:p>
      </dsp:txBody>
      <dsp:txXfrm>
        <a:off x="6576494" y="4825148"/>
        <a:ext cx="1131907" cy="565953"/>
      </dsp:txXfrm>
    </dsp:sp>
    <dsp:sp modelId="{C4E03A02-F21F-4477-850B-02A084496404}">
      <dsp:nvSpPr>
        <dsp:cNvPr id="0" name=""/>
        <dsp:cNvSpPr/>
      </dsp:nvSpPr>
      <dsp:spPr>
        <a:xfrm>
          <a:off x="7663126" y="1610531"/>
          <a:ext cx="1131907" cy="56595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Technology Sensitivities</a:t>
          </a:r>
        </a:p>
      </dsp:txBody>
      <dsp:txXfrm>
        <a:off x="7663126" y="1610531"/>
        <a:ext cx="1131907" cy="565953"/>
      </dsp:txXfrm>
    </dsp:sp>
    <dsp:sp modelId="{F413C459-A531-4858-9834-4DA537E75719}">
      <dsp:nvSpPr>
        <dsp:cNvPr id="0" name=""/>
        <dsp:cNvSpPr/>
      </dsp:nvSpPr>
      <dsp:spPr>
        <a:xfrm>
          <a:off x="7946103" y="2414185"/>
          <a:ext cx="1131907"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C-Rate*</a:t>
          </a:r>
        </a:p>
      </dsp:txBody>
      <dsp:txXfrm>
        <a:off x="7946103" y="2414185"/>
        <a:ext cx="1131907" cy="565953"/>
      </dsp:txXfrm>
    </dsp:sp>
    <dsp:sp modelId="{AB75A6F4-6C2D-4931-A48F-3E55074EF8E6}">
      <dsp:nvSpPr>
        <dsp:cNvPr id="0" name=""/>
        <dsp:cNvSpPr/>
      </dsp:nvSpPr>
      <dsp:spPr>
        <a:xfrm>
          <a:off x="7946103" y="3217840"/>
          <a:ext cx="1131907"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VSG</a:t>
          </a:r>
        </a:p>
      </dsp:txBody>
      <dsp:txXfrm>
        <a:off x="7946103" y="3217840"/>
        <a:ext cx="1131907" cy="565953"/>
      </dsp:txXfrm>
    </dsp:sp>
    <dsp:sp modelId="{339C1349-7CF0-49A8-9DCD-2C3424B28D31}">
      <dsp:nvSpPr>
        <dsp:cNvPr id="0" name=""/>
        <dsp:cNvSpPr/>
      </dsp:nvSpPr>
      <dsp:spPr>
        <a:xfrm>
          <a:off x="9032734" y="1610531"/>
          <a:ext cx="1131907" cy="56595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Resource Sensitivities</a:t>
          </a:r>
        </a:p>
      </dsp:txBody>
      <dsp:txXfrm>
        <a:off x="9032734" y="1610531"/>
        <a:ext cx="1131907" cy="565953"/>
      </dsp:txXfrm>
    </dsp:sp>
    <dsp:sp modelId="{0F3D93DF-69C5-4141-87CD-F0074B585DAE}">
      <dsp:nvSpPr>
        <dsp:cNvPr id="0" name=""/>
        <dsp:cNvSpPr/>
      </dsp:nvSpPr>
      <dsp:spPr>
        <a:xfrm>
          <a:off x="9315711" y="2414185"/>
          <a:ext cx="1299203"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Electrification Case</a:t>
          </a:r>
        </a:p>
      </dsp:txBody>
      <dsp:txXfrm>
        <a:off x="9315711" y="2414185"/>
        <a:ext cx="1299203" cy="565953"/>
      </dsp:txXfrm>
    </dsp:sp>
    <dsp:sp modelId="{DFDD2719-6C4F-4656-AD22-73F2E0ABD223}">
      <dsp:nvSpPr>
        <dsp:cNvPr id="0" name=""/>
        <dsp:cNvSpPr/>
      </dsp:nvSpPr>
      <dsp:spPr>
        <a:xfrm>
          <a:off x="9315711" y="3217840"/>
          <a:ext cx="1131907"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Additional Retirement*</a:t>
          </a:r>
        </a:p>
      </dsp:txBody>
      <dsp:txXfrm>
        <a:off x="9315711" y="3217840"/>
        <a:ext cx="1131907" cy="565953"/>
      </dsp:txXfrm>
    </dsp:sp>
    <dsp:sp modelId="{9A072E39-1A9E-4D4B-97FB-5D5E0A6B55C2}">
      <dsp:nvSpPr>
        <dsp:cNvPr id="0" name=""/>
        <dsp:cNvSpPr/>
      </dsp:nvSpPr>
      <dsp:spPr>
        <a:xfrm>
          <a:off x="9315711" y="4021494"/>
          <a:ext cx="1131907" cy="5659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Fuel price*</a:t>
          </a:r>
        </a:p>
      </dsp:txBody>
      <dsp:txXfrm>
        <a:off x="9315711" y="4021494"/>
        <a:ext cx="1131907" cy="565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C9B67-F54A-4145-A909-DE2473C75EA3}">
      <dsp:nvSpPr>
        <dsp:cNvPr id="0" name=""/>
        <dsp:cNvSpPr/>
      </dsp:nvSpPr>
      <dsp:spPr>
        <a:xfrm>
          <a:off x="0" y="0"/>
          <a:ext cx="1873908" cy="913647"/>
        </a:xfrm>
        <a:prstGeom prst="roundRect">
          <a:avLst>
            <a:gd name="adj" fmla="val 10000"/>
          </a:avLst>
        </a:prstGeom>
        <a:solidFill>
          <a:srgbClr val="004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i="1" kern="1200" dirty="0">
              <a:latin typeface="Arial Nova Cond" panose="020B0506020202020204" pitchFamily="34" charset="0"/>
            </a:rPr>
            <a:t>Self-Schedule</a:t>
          </a:r>
        </a:p>
      </dsp:txBody>
      <dsp:txXfrm>
        <a:off x="0" y="0"/>
        <a:ext cx="1873908" cy="609098"/>
      </dsp:txXfrm>
    </dsp:sp>
    <dsp:sp modelId="{111D5CB3-A211-42D7-A344-783989F09B67}">
      <dsp:nvSpPr>
        <dsp:cNvPr id="0" name=""/>
        <dsp:cNvSpPr/>
      </dsp:nvSpPr>
      <dsp:spPr>
        <a:xfrm>
          <a:off x="275787" y="657087"/>
          <a:ext cx="1882079" cy="3370995"/>
        </a:xfrm>
        <a:prstGeom prst="roundRect">
          <a:avLst>
            <a:gd name="adj" fmla="val 10000"/>
          </a:avLst>
        </a:prstGeom>
        <a:solidFill>
          <a:schemeClr val="lt1">
            <a:alpha val="90000"/>
            <a:hueOff val="0"/>
            <a:satOff val="0"/>
            <a:lumOff val="0"/>
            <a:alphaOff val="0"/>
          </a:schemeClr>
        </a:solidFill>
        <a:ln w="12700" cap="flat" cmpd="sng" algn="ctr">
          <a:solidFill>
            <a:srgbClr val="004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Nova Cond" panose="020B0506020202020204" pitchFamily="34" charset="0"/>
            </a:rPr>
            <a:t>ESR self-dispatches its output and is insensitive to price.</a:t>
          </a:r>
        </a:p>
      </dsp:txBody>
      <dsp:txXfrm>
        <a:off x="330911" y="712211"/>
        <a:ext cx="1771831" cy="3260747"/>
      </dsp:txXfrm>
    </dsp:sp>
    <dsp:sp modelId="{C6350C80-E33F-4E4D-ACDC-FC1D8A516ECD}">
      <dsp:nvSpPr>
        <dsp:cNvPr id="0" name=""/>
        <dsp:cNvSpPr/>
      </dsp:nvSpPr>
      <dsp:spPr>
        <a:xfrm>
          <a:off x="2075624" y="107804"/>
          <a:ext cx="427638" cy="393489"/>
        </a:xfrm>
        <a:prstGeom prst="rightArrow">
          <a:avLst>
            <a:gd name="adj1" fmla="val 60000"/>
            <a:gd name="adj2" fmla="val 50000"/>
          </a:avLst>
        </a:prstGeom>
        <a:solidFill>
          <a:schemeClr val="tx1"/>
        </a:solidFill>
        <a:ln w="1270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075624" y="186502"/>
        <a:ext cx="309591" cy="236093"/>
      </dsp:txXfrm>
    </dsp:sp>
    <dsp:sp modelId="{FA8D0BC5-6372-45C9-8FD6-2E707073ADF0}">
      <dsp:nvSpPr>
        <dsp:cNvPr id="0" name=""/>
        <dsp:cNvSpPr/>
      </dsp:nvSpPr>
      <dsp:spPr>
        <a:xfrm>
          <a:off x="2680773" y="0"/>
          <a:ext cx="1873908" cy="913647"/>
        </a:xfrm>
        <a:prstGeom prst="roundRect">
          <a:avLst>
            <a:gd name="adj" fmla="val 10000"/>
          </a:avLst>
        </a:prstGeom>
        <a:solidFill>
          <a:srgbClr val="004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i="1" kern="1200" dirty="0">
              <a:latin typeface="Arial Nova Cond" panose="020B0506020202020204" pitchFamily="34" charset="0"/>
            </a:rPr>
            <a:t>Self-SOC-Management</a:t>
          </a:r>
        </a:p>
      </dsp:txBody>
      <dsp:txXfrm>
        <a:off x="2680773" y="0"/>
        <a:ext cx="1873908" cy="609098"/>
      </dsp:txXfrm>
    </dsp:sp>
    <dsp:sp modelId="{00BC567F-73AA-4EA9-9865-736B5CC34CF0}">
      <dsp:nvSpPr>
        <dsp:cNvPr id="0" name=""/>
        <dsp:cNvSpPr/>
      </dsp:nvSpPr>
      <dsp:spPr>
        <a:xfrm>
          <a:off x="3164955" y="668073"/>
          <a:ext cx="1882079" cy="3370995"/>
        </a:xfrm>
        <a:prstGeom prst="roundRect">
          <a:avLst>
            <a:gd name="adj" fmla="val 10000"/>
          </a:avLst>
        </a:prstGeom>
        <a:solidFill>
          <a:schemeClr val="lt1">
            <a:alpha val="90000"/>
            <a:hueOff val="0"/>
            <a:satOff val="0"/>
            <a:lumOff val="0"/>
            <a:alphaOff val="0"/>
          </a:schemeClr>
        </a:solidFill>
        <a:ln w="12700" cap="flat" cmpd="sng" algn="ctr">
          <a:solidFill>
            <a:srgbClr val="004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Nova Cond" panose="020B0506020202020204" pitchFamily="34" charset="0"/>
            </a:rPr>
            <a:t>ESR provides an offer curve analogous to traditional resources.</a:t>
          </a:r>
        </a:p>
        <a:p>
          <a:pPr marL="171450" lvl="1" indent="-171450" algn="l" defTabSz="711200">
            <a:lnSpc>
              <a:spcPct val="90000"/>
            </a:lnSpc>
            <a:spcBef>
              <a:spcPct val="0"/>
            </a:spcBef>
            <a:spcAft>
              <a:spcPct val="15000"/>
            </a:spcAft>
            <a:buChar char="•"/>
          </a:pPr>
          <a:r>
            <a:rPr lang="en-US" sz="1600" kern="1200" dirty="0">
              <a:latin typeface="Arial Nova Cond" panose="020B0506020202020204" pitchFamily="34" charset="0"/>
            </a:rPr>
            <a:t>ESRs can set offers to ensure desired and feasible SOC.</a:t>
          </a:r>
        </a:p>
        <a:p>
          <a:pPr marL="171450" lvl="1" indent="-171450" algn="l" defTabSz="711200">
            <a:lnSpc>
              <a:spcPct val="90000"/>
            </a:lnSpc>
            <a:spcBef>
              <a:spcPct val="0"/>
            </a:spcBef>
            <a:spcAft>
              <a:spcPct val="15000"/>
            </a:spcAft>
            <a:buChar char="•"/>
          </a:pPr>
          <a:r>
            <a:rPr lang="en-US" sz="1600" kern="1200" dirty="0">
              <a:latin typeface="Arial Nova Cond" panose="020B0506020202020204" pitchFamily="34" charset="0"/>
            </a:rPr>
            <a:t>ISO schedules without SOC consideration</a:t>
          </a:r>
        </a:p>
      </dsp:txBody>
      <dsp:txXfrm>
        <a:off x="3220079" y="723197"/>
        <a:ext cx="1771831" cy="3260747"/>
      </dsp:txXfrm>
    </dsp:sp>
    <dsp:sp modelId="{97EE9664-DCEF-4D74-B0AE-61E46C0599F8}">
      <dsp:nvSpPr>
        <dsp:cNvPr id="0" name=""/>
        <dsp:cNvSpPr/>
      </dsp:nvSpPr>
      <dsp:spPr>
        <a:xfrm>
          <a:off x="4795296" y="107804"/>
          <a:ext cx="510101" cy="393489"/>
        </a:xfrm>
        <a:prstGeom prst="rightArrow">
          <a:avLst>
            <a:gd name="adj1" fmla="val 60000"/>
            <a:gd name="adj2" fmla="val 50000"/>
          </a:avLst>
        </a:prstGeom>
        <a:solidFill>
          <a:schemeClr val="tx1"/>
        </a:solidFill>
        <a:ln w="1270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4795296" y="186502"/>
        <a:ext cx="392054" cy="236093"/>
      </dsp:txXfrm>
    </dsp:sp>
    <dsp:sp modelId="{8CCA685F-1EBE-4D11-9E4A-0810072ABFD7}">
      <dsp:nvSpPr>
        <dsp:cNvPr id="0" name=""/>
        <dsp:cNvSpPr/>
      </dsp:nvSpPr>
      <dsp:spPr>
        <a:xfrm>
          <a:off x="5517138" y="0"/>
          <a:ext cx="1873908" cy="913647"/>
        </a:xfrm>
        <a:prstGeom prst="roundRect">
          <a:avLst>
            <a:gd name="adj" fmla="val 10000"/>
          </a:avLst>
        </a:prstGeom>
        <a:solidFill>
          <a:srgbClr val="004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i="1" kern="1200" dirty="0">
              <a:latin typeface="Arial Nova Cond" panose="020B0506020202020204" pitchFamily="34" charset="0"/>
            </a:rPr>
            <a:t>SOC-Management-Lite</a:t>
          </a:r>
        </a:p>
      </dsp:txBody>
      <dsp:txXfrm>
        <a:off x="5517138" y="0"/>
        <a:ext cx="1873908" cy="609098"/>
      </dsp:txXfrm>
    </dsp:sp>
    <dsp:sp modelId="{87A41217-0A8C-4A59-A269-A924314D6651}">
      <dsp:nvSpPr>
        <dsp:cNvPr id="0" name=""/>
        <dsp:cNvSpPr/>
      </dsp:nvSpPr>
      <dsp:spPr>
        <a:xfrm>
          <a:off x="5993749" y="668073"/>
          <a:ext cx="1882079" cy="3370995"/>
        </a:xfrm>
        <a:prstGeom prst="roundRect">
          <a:avLst>
            <a:gd name="adj" fmla="val 10000"/>
          </a:avLst>
        </a:prstGeom>
        <a:solidFill>
          <a:schemeClr val="lt1">
            <a:alpha val="90000"/>
            <a:hueOff val="0"/>
            <a:satOff val="0"/>
            <a:lumOff val="0"/>
            <a:alphaOff val="0"/>
          </a:schemeClr>
        </a:solidFill>
        <a:ln w="12700" cap="flat" cmpd="sng" algn="ctr">
          <a:solidFill>
            <a:srgbClr val="004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Nova Cond" panose="020B0506020202020204" pitchFamily="34" charset="0"/>
            </a:rPr>
            <a:t>ESR provides an offer curve.</a:t>
          </a:r>
        </a:p>
        <a:p>
          <a:pPr marL="171450" lvl="1" indent="-171450" algn="l" defTabSz="711200">
            <a:lnSpc>
              <a:spcPct val="90000"/>
            </a:lnSpc>
            <a:spcBef>
              <a:spcPct val="0"/>
            </a:spcBef>
            <a:spcAft>
              <a:spcPct val="15000"/>
            </a:spcAft>
            <a:buChar char="•"/>
          </a:pPr>
          <a:r>
            <a:rPr lang="en-US" sz="1600" kern="1200" dirty="0">
              <a:latin typeface="Arial Nova Cond" panose="020B0506020202020204" pitchFamily="34" charset="0"/>
            </a:rPr>
            <a:t>ISO does </a:t>
          </a:r>
          <a:r>
            <a:rPr lang="en-US" sz="1600" u="sng" kern="1200" dirty="0">
              <a:latin typeface="Arial Nova Cond" panose="020B0506020202020204" pitchFamily="34" charset="0"/>
            </a:rPr>
            <a:t>not</a:t>
          </a:r>
          <a:r>
            <a:rPr lang="en-US" sz="1600" kern="1200" dirty="0">
              <a:latin typeface="Arial Nova Cond" panose="020B0506020202020204" pitchFamily="34" charset="0"/>
            </a:rPr>
            <a:t> schedule ESR if it would lead to infeasible SOC.</a:t>
          </a:r>
        </a:p>
        <a:p>
          <a:pPr marL="171450" lvl="1" indent="-171450" algn="l" defTabSz="711200">
            <a:lnSpc>
              <a:spcPct val="90000"/>
            </a:lnSpc>
            <a:spcBef>
              <a:spcPct val="0"/>
            </a:spcBef>
            <a:spcAft>
              <a:spcPct val="15000"/>
            </a:spcAft>
            <a:buChar char="•"/>
          </a:pPr>
          <a:r>
            <a:rPr lang="en-US" sz="1600" kern="1200" dirty="0">
              <a:latin typeface="Arial Nova Cond" panose="020B0506020202020204" pitchFamily="34" charset="0"/>
            </a:rPr>
            <a:t>Schedules are </a:t>
          </a:r>
          <a:r>
            <a:rPr lang="en-US" sz="1600" u="sng" kern="1200" dirty="0">
              <a:latin typeface="Arial Nova Cond" panose="020B0506020202020204" pitchFamily="34" charset="0"/>
            </a:rPr>
            <a:t>not</a:t>
          </a:r>
          <a:r>
            <a:rPr lang="en-US" sz="1600" kern="1200" dirty="0">
              <a:latin typeface="Arial Nova Cond" panose="020B0506020202020204" pitchFamily="34" charset="0"/>
            </a:rPr>
            <a:t> optimized across time to optimize ESR schedules.</a:t>
          </a:r>
        </a:p>
      </dsp:txBody>
      <dsp:txXfrm>
        <a:off x="6048873" y="723197"/>
        <a:ext cx="1771831" cy="3260747"/>
      </dsp:txXfrm>
    </dsp:sp>
    <dsp:sp modelId="{68ADD8AB-9C58-4E8D-9CD7-2F9533A26113}">
      <dsp:nvSpPr>
        <dsp:cNvPr id="0" name=""/>
        <dsp:cNvSpPr/>
      </dsp:nvSpPr>
      <dsp:spPr>
        <a:xfrm>
          <a:off x="7631661" y="107804"/>
          <a:ext cx="510101" cy="393489"/>
        </a:xfrm>
        <a:prstGeom prst="rightArrow">
          <a:avLst>
            <a:gd name="adj1" fmla="val 60000"/>
            <a:gd name="adj2" fmla="val 50000"/>
          </a:avLst>
        </a:prstGeom>
        <a:solidFill>
          <a:schemeClr val="tx1"/>
        </a:solidFill>
        <a:ln w="1270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7631661" y="186502"/>
        <a:ext cx="392054" cy="236093"/>
      </dsp:txXfrm>
    </dsp:sp>
    <dsp:sp modelId="{B3B39FB7-2735-42E9-973B-2F9DBD06A89D}">
      <dsp:nvSpPr>
        <dsp:cNvPr id="0" name=""/>
        <dsp:cNvSpPr/>
      </dsp:nvSpPr>
      <dsp:spPr>
        <a:xfrm>
          <a:off x="8353503" y="0"/>
          <a:ext cx="1873908" cy="913647"/>
        </a:xfrm>
        <a:prstGeom prst="roundRect">
          <a:avLst>
            <a:gd name="adj" fmla="val 10000"/>
          </a:avLst>
        </a:prstGeom>
        <a:solidFill>
          <a:srgbClr val="004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i="1" kern="1200" dirty="0">
              <a:latin typeface="Arial Nova Cond" panose="020B0506020202020204" pitchFamily="34" charset="0"/>
            </a:rPr>
            <a:t>ISO-SOC-Management</a:t>
          </a:r>
        </a:p>
      </dsp:txBody>
      <dsp:txXfrm>
        <a:off x="8353503" y="0"/>
        <a:ext cx="1873908" cy="609098"/>
      </dsp:txXfrm>
    </dsp:sp>
    <dsp:sp modelId="{20DA88D1-80B2-41E8-ABA1-47DCF8D32618}">
      <dsp:nvSpPr>
        <dsp:cNvPr id="0" name=""/>
        <dsp:cNvSpPr/>
      </dsp:nvSpPr>
      <dsp:spPr>
        <a:xfrm>
          <a:off x="8831511" y="635396"/>
          <a:ext cx="1882079" cy="3370995"/>
        </a:xfrm>
        <a:prstGeom prst="roundRect">
          <a:avLst>
            <a:gd name="adj" fmla="val 10000"/>
          </a:avLst>
        </a:prstGeom>
        <a:solidFill>
          <a:schemeClr val="lt1">
            <a:alpha val="90000"/>
            <a:hueOff val="0"/>
            <a:satOff val="0"/>
            <a:lumOff val="0"/>
            <a:alphaOff val="0"/>
          </a:schemeClr>
        </a:solidFill>
        <a:ln w="12700" cap="flat" cmpd="sng" algn="ctr">
          <a:solidFill>
            <a:srgbClr val="004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Nova Cond" panose="020B0506020202020204" pitchFamily="34" charset="0"/>
            </a:rPr>
            <a:t>ESR may or may not provide an offer curve.</a:t>
          </a:r>
        </a:p>
        <a:p>
          <a:pPr marL="171450" lvl="1" indent="-171450" algn="l" defTabSz="711200">
            <a:lnSpc>
              <a:spcPct val="90000"/>
            </a:lnSpc>
            <a:spcBef>
              <a:spcPct val="0"/>
            </a:spcBef>
            <a:spcAft>
              <a:spcPct val="15000"/>
            </a:spcAft>
            <a:buChar char="•"/>
          </a:pPr>
          <a:r>
            <a:rPr lang="en-US" sz="1600" kern="1200" dirty="0">
              <a:latin typeface="Arial Nova Cond" panose="020B0506020202020204" pitchFamily="34" charset="0"/>
            </a:rPr>
            <a:t>ISO ensures SOC feasibility and optimizes ESR schedules across time to minimize cost.</a:t>
          </a:r>
        </a:p>
      </dsp:txBody>
      <dsp:txXfrm>
        <a:off x="8886635" y="690520"/>
        <a:ext cx="1771831" cy="326074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F391D5B-F21D-4A23-BC16-77D248A42E04}" type="datetimeFigureOut">
              <a:rPr lang="en-US" smtClean="0"/>
              <a:t>6/19/2021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AA87700-C2CA-4156-B879-80D1DD799DB9}" type="slidenum">
              <a:rPr lang="en-US" smtClean="0"/>
              <a:t>‹#›</a:t>
            </a:fld>
            <a:endParaRPr lang="en-US"/>
          </a:p>
        </p:txBody>
      </p:sp>
    </p:spTree>
    <p:extLst>
      <p:ext uri="{BB962C8B-B14F-4D97-AF65-F5344CB8AC3E}">
        <p14:creationId xmlns:p14="http://schemas.microsoft.com/office/powerpoint/2010/main" val="742309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6412"/>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idx="1"/>
          </p:nvPr>
        </p:nvSpPr>
        <p:spPr>
          <a:xfrm>
            <a:off x="3971183" y="0"/>
            <a:ext cx="3037628" cy="466412"/>
          </a:xfrm>
          <a:prstGeom prst="rect">
            <a:avLst/>
          </a:prstGeom>
        </p:spPr>
        <p:txBody>
          <a:bodyPr vert="horz" lIns="91650" tIns="45825" rIns="91650" bIns="45825" rtlCol="0"/>
          <a:lstStyle>
            <a:lvl1pPr algn="r">
              <a:defRPr sz="1200"/>
            </a:lvl1pPr>
          </a:lstStyle>
          <a:p>
            <a:fld id="{21D603EA-85D6-422C-AB10-17A2A7923832}" type="datetimeFigureOut">
              <a:rPr lang="en-US" smtClean="0"/>
              <a:t>6/19/2021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650" tIns="45825" rIns="91650" bIns="45825" rtlCol="0" anchor="ctr"/>
          <a:lstStyle/>
          <a:p>
            <a:endParaRPr lang="en-US" dirty="0"/>
          </a:p>
        </p:txBody>
      </p:sp>
      <p:sp>
        <p:nvSpPr>
          <p:cNvPr id="5" name="Notes Placeholder 4"/>
          <p:cNvSpPr>
            <a:spLocks noGrp="1"/>
          </p:cNvSpPr>
          <p:nvPr>
            <p:ph type="body" sz="quarter" idx="3"/>
          </p:nvPr>
        </p:nvSpPr>
        <p:spPr>
          <a:xfrm>
            <a:off x="701359" y="4474689"/>
            <a:ext cx="5607684" cy="3659661"/>
          </a:xfrm>
          <a:prstGeom prst="rect">
            <a:avLst/>
          </a:prstGeom>
        </p:spPr>
        <p:txBody>
          <a:bodyPr vert="horz" lIns="91650" tIns="45825" rIns="91650" bIns="458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89"/>
            <a:ext cx="3037628" cy="466411"/>
          </a:xfrm>
          <a:prstGeom prst="rect">
            <a:avLst/>
          </a:prstGeom>
        </p:spPr>
        <p:txBody>
          <a:bodyPr vert="horz" lIns="91650" tIns="45825" rIns="91650" bIns="458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183" y="8829989"/>
            <a:ext cx="3037628" cy="466411"/>
          </a:xfrm>
          <a:prstGeom prst="rect">
            <a:avLst/>
          </a:prstGeom>
        </p:spPr>
        <p:txBody>
          <a:bodyPr vert="horz" lIns="91650" tIns="45825" rIns="91650" bIns="45825" rtlCol="0" anchor="b"/>
          <a:lstStyle>
            <a:lvl1pPr algn="r">
              <a:defRPr sz="1200"/>
            </a:lvl1pPr>
          </a:lstStyle>
          <a:p>
            <a:fld id="{6DE649CB-0B81-4204-A849-0379B10D6E2B}" type="slidenum">
              <a:rPr lang="en-US" smtClean="0"/>
              <a:t>‹#›</a:t>
            </a:fld>
            <a:endParaRPr lang="en-US" dirty="0"/>
          </a:p>
        </p:txBody>
      </p:sp>
    </p:spTree>
    <p:extLst>
      <p:ext uri="{BB962C8B-B14F-4D97-AF65-F5344CB8AC3E}">
        <p14:creationId xmlns:p14="http://schemas.microsoft.com/office/powerpoint/2010/main" val="2200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2</a:t>
            </a:fld>
            <a:endParaRPr lang="en-US" dirty="0"/>
          </a:p>
        </p:txBody>
      </p:sp>
    </p:spTree>
    <p:extLst>
      <p:ext uri="{BB962C8B-B14F-4D97-AF65-F5344CB8AC3E}">
        <p14:creationId xmlns:p14="http://schemas.microsoft.com/office/powerpoint/2010/main" val="3988059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15</a:t>
            </a:fld>
            <a:endParaRPr lang="en-US" dirty="0"/>
          </a:p>
        </p:txBody>
      </p:sp>
    </p:spTree>
    <p:extLst>
      <p:ext uri="{BB962C8B-B14F-4D97-AF65-F5344CB8AC3E}">
        <p14:creationId xmlns:p14="http://schemas.microsoft.com/office/powerpoint/2010/main" val="939511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16</a:t>
            </a:fld>
            <a:endParaRPr lang="en-US" dirty="0"/>
          </a:p>
        </p:txBody>
      </p:sp>
    </p:spTree>
    <p:extLst>
      <p:ext uri="{BB962C8B-B14F-4D97-AF65-F5344CB8AC3E}">
        <p14:creationId xmlns:p14="http://schemas.microsoft.com/office/powerpoint/2010/main" val="1390530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Figures from Russ’s presentation</a:t>
            </a:r>
          </a:p>
        </p:txBody>
      </p:sp>
      <p:sp>
        <p:nvSpPr>
          <p:cNvPr id="4" name="Slide Number Placeholder 3"/>
          <p:cNvSpPr>
            <a:spLocks noGrp="1"/>
          </p:cNvSpPr>
          <p:nvPr>
            <p:ph type="sldNum" sz="quarter" idx="5"/>
          </p:nvPr>
        </p:nvSpPr>
        <p:spPr/>
        <p:txBody>
          <a:bodyPr/>
          <a:lstStyle/>
          <a:p>
            <a:fld id="{6DE649CB-0B81-4204-A849-0379B10D6E2B}" type="slidenum">
              <a:rPr lang="en-US" smtClean="0"/>
              <a:t>17</a:t>
            </a:fld>
            <a:endParaRPr lang="en-US" dirty="0"/>
          </a:p>
        </p:txBody>
      </p:sp>
    </p:spTree>
    <p:extLst>
      <p:ext uri="{BB962C8B-B14F-4D97-AF65-F5344CB8AC3E}">
        <p14:creationId xmlns:p14="http://schemas.microsoft.com/office/powerpoint/2010/main" val="2004861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18</a:t>
            </a:fld>
            <a:endParaRPr lang="en-US" dirty="0"/>
          </a:p>
        </p:txBody>
      </p:sp>
    </p:spTree>
    <p:extLst>
      <p:ext uri="{BB962C8B-B14F-4D97-AF65-F5344CB8AC3E}">
        <p14:creationId xmlns:p14="http://schemas.microsoft.com/office/powerpoint/2010/main" val="183504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19</a:t>
            </a:fld>
            <a:endParaRPr lang="en-US" dirty="0"/>
          </a:p>
        </p:txBody>
      </p:sp>
    </p:spTree>
    <p:extLst>
      <p:ext uri="{BB962C8B-B14F-4D97-AF65-F5344CB8AC3E}">
        <p14:creationId xmlns:p14="http://schemas.microsoft.com/office/powerpoint/2010/main" val="3810829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20</a:t>
            </a:fld>
            <a:endParaRPr lang="en-US" dirty="0"/>
          </a:p>
        </p:txBody>
      </p:sp>
    </p:spTree>
    <p:extLst>
      <p:ext uri="{BB962C8B-B14F-4D97-AF65-F5344CB8AC3E}">
        <p14:creationId xmlns:p14="http://schemas.microsoft.com/office/powerpoint/2010/main" val="100168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ct val="0"/>
              </a:spcBef>
              <a:spcAft>
                <a:spcPts val="600"/>
              </a:spcAft>
              <a:buClr>
                <a:srgbClr val="000000">
                  <a:lumMod val="65000"/>
                  <a:lumOff val="35000"/>
                </a:srgbClr>
              </a:buClr>
              <a:buSzPct val="80000"/>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22</a:t>
            </a:fld>
            <a:endParaRPr lang="en-US" dirty="0"/>
          </a:p>
        </p:txBody>
      </p:sp>
    </p:spTree>
    <p:extLst>
      <p:ext uri="{BB962C8B-B14F-4D97-AF65-F5344CB8AC3E}">
        <p14:creationId xmlns:p14="http://schemas.microsoft.com/office/powerpoint/2010/main" val="4271669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3</a:t>
            </a:fld>
            <a:endParaRPr lang="en-US" dirty="0"/>
          </a:p>
        </p:txBody>
      </p:sp>
    </p:spTree>
    <p:extLst>
      <p:ext uri="{BB962C8B-B14F-4D97-AF65-F5344CB8AC3E}">
        <p14:creationId xmlns:p14="http://schemas.microsoft.com/office/powerpoint/2010/main" val="156528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4</a:t>
            </a:fld>
            <a:endParaRPr lang="en-US" dirty="0"/>
          </a:p>
        </p:txBody>
      </p:sp>
    </p:spTree>
    <p:extLst>
      <p:ext uri="{BB962C8B-B14F-4D97-AF65-F5344CB8AC3E}">
        <p14:creationId xmlns:p14="http://schemas.microsoft.com/office/powerpoint/2010/main" val="2652533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pumps and turbines were then connected to the upper reservoir. Lower reservoir not modeled explicitly, assuming that its capacity and level would not limit or impact their operation.</a:t>
            </a:r>
          </a:p>
          <a:p>
            <a:endParaRPr lang="en-US" dirty="0"/>
          </a:p>
          <a:p>
            <a:r>
              <a:rPr lang="en-US" dirty="0"/>
              <a:t>Each PSH facility is modeled as four pumps and four turbines (i.e., eight injectors in total for each PSH). This separation allows for the enforcement of commitment constraints on individual turbine/pumps.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total capacity mix by fuel type for the Southeast Utility system includes ~1,539 MW of conventional hydro resources, ~2,180 MW of PSH resources, ~3,085 MW of VREs (about 7.6 GW of VRE), and ~33,703 MW of conventional generation (steam, coal, combined cycle, combustion turbines). The physical and operating characteristics of the PSH resources were obtained and represented within the PCM in an accurate manner. The EPRI team has tested and validated the newly introduced Water Resources (WR) library in PSO in the past year. Note that the WR library was introduced to model PSH resources more accurately. </a:t>
            </a:r>
          </a:p>
          <a:p>
            <a:r>
              <a:rPr lang="en-US" dirty="0"/>
              <a:t> </a:t>
            </a:r>
          </a:p>
        </p:txBody>
      </p:sp>
      <p:sp>
        <p:nvSpPr>
          <p:cNvPr id="4" name="Slide Number Placeholder 3"/>
          <p:cNvSpPr>
            <a:spLocks noGrp="1"/>
          </p:cNvSpPr>
          <p:nvPr>
            <p:ph type="sldNum" sz="quarter" idx="5"/>
          </p:nvPr>
        </p:nvSpPr>
        <p:spPr/>
        <p:txBody>
          <a:bodyPr/>
          <a:lstStyle/>
          <a:p>
            <a:fld id="{6DE649CB-0B81-4204-A849-0379B10D6E2B}" type="slidenum">
              <a:rPr lang="en-US" smtClean="0"/>
              <a:t>7</a:t>
            </a:fld>
            <a:endParaRPr lang="en-US" dirty="0"/>
          </a:p>
        </p:txBody>
      </p:sp>
    </p:spTree>
    <p:extLst>
      <p:ext uri="{BB962C8B-B14F-4D97-AF65-F5344CB8AC3E}">
        <p14:creationId xmlns:p14="http://schemas.microsoft.com/office/powerpoint/2010/main" val="204853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pumps and turbines were then connected to the upper reservoir. Lower reservoir not modeled explicitly, assuming that its capacity and level would not limit or impact their operation.</a:t>
            </a:r>
          </a:p>
          <a:p>
            <a:endParaRPr lang="en-US" dirty="0"/>
          </a:p>
          <a:p>
            <a:r>
              <a:rPr lang="en-US" dirty="0"/>
              <a:t>Each PSH facility is modeled as four pumps and four turbines (i.e., eight injectors in total for each PSH). This separation allows for the enforcement of commitment constraints on individual turbine/pumps.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total capacity mix by fuel type for the Southeast Utility system includes ~1,539 MW of conventional hydro resources, ~2,180 MW of PSH resources, ~3,085 MW of VREs (about 7.6 GW of VRE), and ~33,703 MW of conventional generation (steam, coal, combined cycle, combustion turbines). The physical and operating characteristics of the PSH resources were obtained and represented within the PCM in an accurate manner. The EPRI team has tested and validated the newly introduced Water Resources (WR) library in PSO in the past year. Note that the WR library was introduced to model PSH resources more accurately. </a:t>
            </a:r>
          </a:p>
          <a:p>
            <a:r>
              <a:rPr lang="en-US" dirty="0"/>
              <a:t> </a:t>
            </a:r>
          </a:p>
        </p:txBody>
      </p:sp>
      <p:sp>
        <p:nvSpPr>
          <p:cNvPr id="4" name="Slide Number Placeholder 3"/>
          <p:cNvSpPr>
            <a:spLocks noGrp="1"/>
          </p:cNvSpPr>
          <p:nvPr>
            <p:ph type="sldNum" sz="quarter" idx="5"/>
          </p:nvPr>
        </p:nvSpPr>
        <p:spPr/>
        <p:txBody>
          <a:bodyPr/>
          <a:lstStyle/>
          <a:p>
            <a:fld id="{6DE649CB-0B81-4204-A849-0379B10D6E2B}" type="slidenum">
              <a:rPr lang="en-US" smtClean="0"/>
              <a:t>8</a:t>
            </a:fld>
            <a:endParaRPr lang="en-US" dirty="0"/>
          </a:p>
        </p:txBody>
      </p:sp>
    </p:spTree>
    <p:extLst>
      <p:ext uri="{BB962C8B-B14F-4D97-AF65-F5344CB8AC3E}">
        <p14:creationId xmlns:p14="http://schemas.microsoft.com/office/powerpoint/2010/main" val="175737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ct val="0"/>
              </a:spcBef>
              <a:spcAft>
                <a:spcPts val="600"/>
              </a:spcAft>
              <a:buClr>
                <a:srgbClr val="000000">
                  <a:lumMod val="65000"/>
                  <a:lumOff val="35000"/>
                </a:srgbClr>
              </a:buClr>
              <a:buSzPct val="80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entury Gothic" panose="020B0502020202020204" pitchFamily="34" charset="0"/>
              </a:rPr>
              <a:t>Base case includes about 3 GW of VRE, moderate case about 7.6 GW of VRE and high case about 20 GW of VRE. 3 GW of VRE corresponds to about 8.18% of instantaneous peak demand and about 6.88% of installed generation capacity. 7.6 GW of VRE corresponds to about 20.73% of instantaneous peak demand (in MW) with no load growth and about 15.77% of installed generation capacity. There is no wind in the Southeast Utility. 20 GW of VRE corresponds to about 54.54% of instantaneous peak demand (in MW) with no load growth and about 33% of installed generation capacity.</a:t>
            </a:r>
          </a:p>
          <a:p>
            <a:pPr marL="285750" marR="0" lvl="0" indent="-285750" algn="l" defTabSz="914400" rtl="0" eaLnBrk="1" fontAlgn="base" latinLnBrk="0" hangingPunct="1">
              <a:lnSpc>
                <a:spcPct val="100000"/>
              </a:lnSpc>
              <a:spcBef>
                <a:spcPct val="0"/>
              </a:spcBef>
              <a:spcAft>
                <a:spcPts val="600"/>
              </a:spcAft>
              <a:buClr>
                <a:srgbClr val="000000">
                  <a:lumMod val="65000"/>
                  <a:lumOff val="35000"/>
                </a:srgbClr>
              </a:buClr>
              <a:buSzPct val="80000"/>
              <a:buFont typeface="Arial" panose="020B0604020202020204" pitchFamily="34" charset="0"/>
              <a:buChar char="•"/>
              <a:tabLst/>
              <a:defRPr/>
            </a:pPr>
            <a:r>
              <a:rPr kumimoji="0" lang="en-US" sz="2600" b="0" i="0" u="none" strike="noStrike" kern="0" cap="none" spc="0" normalizeH="0" baseline="0" noProof="0" dirty="0">
                <a:ln>
                  <a:noFill/>
                </a:ln>
                <a:solidFill>
                  <a:srgbClr val="000000"/>
                </a:solidFill>
                <a:effectLst/>
                <a:uLnTx/>
                <a:uFillTx/>
                <a:latin typeface="Century Gothic" panose="020B0502020202020204" pitchFamily="34" charset="0"/>
              </a:rPr>
              <a:t>Adjustable Speed Generator sensitivity (e.g., eliminate the minimum pumping and generation constraints): Have soft agreement from GE to provide data.</a:t>
            </a:r>
          </a:p>
          <a:p>
            <a:pPr marL="285750" marR="0" lvl="0" indent="-285750" algn="l" defTabSz="914400" rtl="0" eaLnBrk="1" fontAlgn="base" latinLnBrk="0" hangingPunct="1">
              <a:lnSpc>
                <a:spcPct val="100000"/>
              </a:lnSpc>
              <a:spcBef>
                <a:spcPct val="0"/>
              </a:spcBef>
              <a:spcAft>
                <a:spcPts val="600"/>
              </a:spcAft>
              <a:buClr>
                <a:srgbClr val="000000">
                  <a:lumMod val="65000"/>
                  <a:lumOff val="35000"/>
                </a:srgbClr>
              </a:buClr>
              <a:buSzPct val="80000"/>
              <a:buFont typeface="Arial" panose="020B0604020202020204" pitchFamily="34" charset="0"/>
              <a:buChar char="•"/>
              <a:tabLst/>
              <a:defRPr/>
            </a:pPr>
            <a:r>
              <a:rPr kumimoji="0" lang="en-US" sz="2600" b="0" i="0" u="none" strike="noStrike" kern="0" cap="none" spc="0" normalizeH="0" baseline="0" noProof="0" dirty="0">
                <a:ln>
                  <a:noFill/>
                </a:ln>
                <a:solidFill>
                  <a:srgbClr val="000000"/>
                </a:solidFill>
                <a:effectLst/>
                <a:uLnTx/>
                <a:uFillTx/>
                <a:latin typeface="Century Gothic" panose="020B0502020202020204" pitchFamily="34" charset="0"/>
              </a:rPr>
              <a:t>Storage duration sensitivity (e.g., purposely add a few days with renewables being unavailable and observe the benefits of longer storage duration)</a:t>
            </a:r>
          </a:p>
          <a:p>
            <a:pPr marL="285750" marR="0" lvl="0" indent="-285750" algn="l" defTabSz="914400" rtl="0" eaLnBrk="1" fontAlgn="base" latinLnBrk="0" hangingPunct="1">
              <a:lnSpc>
                <a:spcPct val="100000"/>
              </a:lnSpc>
              <a:spcBef>
                <a:spcPct val="0"/>
              </a:spcBef>
              <a:spcAft>
                <a:spcPts val="600"/>
              </a:spcAft>
              <a:buClr>
                <a:srgbClr val="000000">
                  <a:lumMod val="65000"/>
                  <a:lumOff val="35000"/>
                </a:srgbClr>
              </a:buClr>
              <a:buSzPct val="80000"/>
              <a:buFont typeface="Arial" panose="020B0604020202020204" pitchFamily="34" charset="0"/>
              <a:buChar char="•"/>
              <a:tabLst/>
              <a:defRPr/>
            </a:pPr>
            <a:r>
              <a:rPr kumimoji="0" lang="en-US" sz="3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rPr>
              <a:t>Reservoir value management sensitivity in the Southeast Utility. This is an operational sensitivity. </a:t>
            </a:r>
            <a:r>
              <a:rPr kumimoji="0" lang="en-US" sz="2600" b="0" i="0" u="none" strike="noStrike" kern="0" cap="none" spc="0" normalizeH="0" baseline="0" noProof="0" dirty="0">
                <a:ln>
                  <a:noFill/>
                </a:ln>
                <a:solidFill>
                  <a:srgbClr val="000000"/>
                </a:solidFill>
                <a:effectLst/>
                <a:uLnTx/>
                <a:uFillTx/>
                <a:latin typeface="Century Gothic" panose="020B0502020202020204" pitchFamily="34" charset="0"/>
              </a:rPr>
              <a:t>The Southeast Utility, being a vertically integrated utility, owns the asset and so doesn’t have bidding strategies. Instead, there is the option to manage the level of water in the reservoir at the end of the operating week/day or real-time operating horizon in addition to its value. Therefore, the target state of charge/reservoir level (and potentially the opportunity costs to deviate from this target) will be varied in this scenario for the different VRE levels.</a:t>
            </a:r>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10</a:t>
            </a:fld>
            <a:endParaRPr lang="en-US" dirty="0"/>
          </a:p>
        </p:txBody>
      </p:sp>
    </p:spTree>
    <p:extLst>
      <p:ext uri="{BB962C8B-B14F-4D97-AF65-F5344CB8AC3E}">
        <p14:creationId xmlns:p14="http://schemas.microsoft.com/office/powerpoint/2010/main" val="3231409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12</a:t>
            </a:fld>
            <a:endParaRPr lang="en-US" dirty="0"/>
          </a:p>
        </p:txBody>
      </p:sp>
    </p:spTree>
    <p:extLst>
      <p:ext uri="{BB962C8B-B14F-4D97-AF65-F5344CB8AC3E}">
        <p14:creationId xmlns:p14="http://schemas.microsoft.com/office/powerpoint/2010/main" val="173154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13</a:t>
            </a:fld>
            <a:endParaRPr lang="en-US" dirty="0"/>
          </a:p>
        </p:txBody>
      </p:sp>
    </p:spTree>
    <p:extLst>
      <p:ext uri="{BB962C8B-B14F-4D97-AF65-F5344CB8AC3E}">
        <p14:creationId xmlns:p14="http://schemas.microsoft.com/office/powerpoint/2010/main" val="3432832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14</a:t>
            </a:fld>
            <a:endParaRPr lang="en-US" dirty="0"/>
          </a:p>
        </p:txBody>
      </p:sp>
    </p:spTree>
    <p:extLst>
      <p:ext uri="{BB962C8B-B14F-4D97-AF65-F5344CB8AC3E}">
        <p14:creationId xmlns:p14="http://schemas.microsoft.com/office/powerpoint/2010/main" val="358739982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5.png"/><Relationship Id="rId4" Type="http://schemas.openxmlformats.org/officeDocument/2006/relationships/hyperlink" Target="https://www.linkedin.com/company/epri" TargetMode="External"/><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5.png"/><Relationship Id="rId4" Type="http://schemas.openxmlformats.org/officeDocument/2006/relationships/hyperlink" Target="https://www.linkedin.com/company/epri" TargetMode="External"/><Relationship Id="rId9"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5.png"/><Relationship Id="rId4" Type="http://schemas.openxmlformats.org/officeDocument/2006/relationships/hyperlink" Target="https://www.linkedin.com/company/epri" TargetMode="Externa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EPRI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68234-2983-47E5-B4DC-161BE0A9EF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708"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9" name="Rectangle 8"/>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3" name="Text Box 47"/>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2021 Electric Power Research Institute, Inc. All rights reserved.</a:t>
            </a:r>
          </a:p>
        </p:txBody>
      </p:sp>
      <p:sp>
        <p:nvSpPr>
          <p:cNvPr id="14" name="TextBox 13">
            <a:hlinkClick r:id="rId3"/>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5" name="Straight Connector 14"/>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809" y="6284322"/>
            <a:ext cx="150229" cy="150229"/>
          </a:xfrm>
          <a:prstGeom prst="rect">
            <a:avLst/>
          </a:prstGeom>
        </p:spPr>
      </p:pic>
      <p:pic>
        <p:nvPicPr>
          <p:cNvPr id="5" name="Picture 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1415" y="6277559"/>
            <a:ext cx="75579" cy="163755"/>
          </a:xfrm>
          <a:prstGeom prst="rect">
            <a:avLst/>
          </a:prstGeom>
        </p:spPr>
      </p:pic>
      <p:pic>
        <p:nvPicPr>
          <p:cNvPr id="6" name="Picture 5">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743" y="6293930"/>
            <a:ext cx="160709" cy="131013"/>
          </a:xfrm>
          <a:prstGeom prst="rect">
            <a:avLst/>
          </a:prstGeom>
        </p:spPr>
      </p:pic>
      <p:sp>
        <p:nvSpPr>
          <p:cNvPr id="8"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pic>
        <p:nvPicPr>
          <p:cNvPr id="16" name="Picture 15">
            <a:extLst>
              <a:ext uri="{FF2B5EF4-FFF2-40B4-BE49-F238E27FC236}">
                <a16:creationId xmlns:a16="http://schemas.microsoft.com/office/drawing/2014/main" id="{71B90A37-790D-4DC1-A83A-31197E2604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8A0869F4-D871-421E-AAA1-553F5C4715DC}"/>
              </a:ext>
            </a:extLst>
          </p:cNvPr>
          <p:cNvSpPr/>
          <p:nvPr userDrawn="1"/>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Box 47">
            <a:extLst>
              <a:ext uri="{FF2B5EF4-FFF2-40B4-BE49-F238E27FC236}">
                <a16:creationId xmlns:a16="http://schemas.microsoft.com/office/drawing/2014/main" id="{5BA792A3-359A-4BC1-A2DE-302D33A283A9}"/>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2021 Electric Power Research Institute, Inc. All rights reserved.</a:t>
            </a:r>
          </a:p>
        </p:txBody>
      </p:sp>
      <p:sp>
        <p:nvSpPr>
          <p:cNvPr id="19" name="TextBox 18">
            <a:hlinkClick r:id="rId3"/>
            <a:extLst>
              <a:ext uri="{FF2B5EF4-FFF2-40B4-BE49-F238E27FC236}">
                <a16:creationId xmlns:a16="http://schemas.microsoft.com/office/drawing/2014/main" id="{75AAF710-F02D-4A6F-8246-4167A05E9A46}"/>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20" name="Straight Connector 19">
            <a:extLst>
              <a:ext uri="{FF2B5EF4-FFF2-40B4-BE49-F238E27FC236}">
                <a16:creationId xmlns:a16="http://schemas.microsoft.com/office/drawing/2014/main" id="{BE065B43-8E0F-4882-9B31-AEDE603B3375}"/>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1" name="Picture 20">
            <a:hlinkClick r:id="rId4"/>
            <a:extLst>
              <a:ext uri="{FF2B5EF4-FFF2-40B4-BE49-F238E27FC236}">
                <a16:creationId xmlns:a16="http://schemas.microsoft.com/office/drawing/2014/main" id="{AFD4930E-4BCC-42F9-B7F9-5296C15D182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2809" y="6284322"/>
            <a:ext cx="150229" cy="150229"/>
          </a:xfrm>
          <a:prstGeom prst="rect">
            <a:avLst/>
          </a:prstGeom>
        </p:spPr>
      </p:pic>
      <p:pic>
        <p:nvPicPr>
          <p:cNvPr id="22" name="Picture 21">
            <a:hlinkClick r:id="rId6"/>
            <a:extLst>
              <a:ext uri="{FF2B5EF4-FFF2-40B4-BE49-F238E27FC236}">
                <a16:creationId xmlns:a16="http://schemas.microsoft.com/office/drawing/2014/main" id="{C01B0BF7-B686-480A-BAAE-62A29B87F0A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11415" y="6277559"/>
            <a:ext cx="75579" cy="163755"/>
          </a:xfrm>
          <a:prstGeom prst="rect">
            <a:avLst/>
          </a:prstGeom>
        </p:spPr>
      </p:pic>
      <p:pic>
        <p:nvPicPr>
          <p:cNvPr id="23" name="Picture 22">
            <a:hlinkClick r:id="rId8"/>
            <a:extLst>
              <a:ext uri="{FF2B5EF4-FFF2-40B4-BE49-F238E27FC236}">
                <a16:creationId xmlns:a16="http://schemas.microsoft.com/office/drawing/2014/main" id="{F0E8F2ED-CABF-4CBD-90B6-A99A1DA2AE9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84743" y="6293930"/>
            <a:ext cx="160709" cy="131013"/>
          </a:xfrm>
          <a:prstGeom prst="rect">
            <a:avLst/>
          </a:prstGeom>
        </p:spPr>
      </p:pic>
    </p:spTree>
    <p:extLst>
      <p:ext uri="{BB962C8B-B14F-4D97-AF65-F5344CB8AC3E}">
        <p14:creationId xmlns:p14="http://schemas.microsoft.com/office/powerpoint/2010/main" val="144977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C9B8D8CB-4D32-4E19-9BE8-0D4A0BCB03F5}"/>
              </a:ext>
            </a:extLst>
          </p:cNvPr>
          <p:cNvSpPr>
            <a:spLocks noGrp="1"/>
          </p:cNvSpPr>
          <p:nvPr>
            <p:ph type="pic" sz="quarter" idx="10"/>
          </p:nvPr>
        </p:nvSpPr>
        <p:spPr>
          <a:xfrm>
            <a:off x="1520826" y="1293962"/>
            <a:ext cx="9150350" cy="4960189"/>
          </a:xfrm>
        </p:spPr>
        <p:txBody>
          <a:bodyPr/>
          <a:lstStyle/>
          <a:p>
            <a:r>
              <a:rPr lang="en-US"/>
              <a:t>Click icon to add picture</a:t>
            </a:r>
          </a:p>
        </p:txBody>
      </p:sp>
      <p:sp>
        <p:nvSpPr>
          <p:cNvPr id="9" name="Text Placeholder 8">
            <a:extLst>
              <a:ext uri="{FF2B5EF4-FFF2-40B4-BE49-F238E27FC236}">
                <a16:creationId xmlns:a16="http://schemas.microsoft.com/office/drawing/2014/main" id="{6365CF45-4D98-41D6-9CE5-1F84F22D1F50}"/>
              </a:ext>
            </a:extLst>
          </p:cNvPr>
          <p:cNvSpPr>
            <a:spLocks noGrp="1"/>
          </p:cNvSpPr>
          <p:nvPr>
            <p:ph type="body" sz="quarter" idx="11" hasCustomPrompt="1"/>
          </p:nvPr>
        </p:nvSpPr>
        <p:spPr>
          <a:xfrm>
            <a:off x="10963175" y="3898649"/>
            <a:ext cx="1228825" cy="904357"/>
          </a:xfrm>
          <a:solidFill>
            <a:schemeClr val="bg1">
              <a:lumMod val="85000"/>
            </a:schemeClr>
          </a:solidFill>
        </p:spPr>
        <p:txBody>
          <a:bodyPr>
            <a:noAutofit/>
          </a:bodyPr>
          <a:lstStyle>
            <a:lvl1pPr marL="0" indent="0">
              <a:buNone/>
              <a:defRPr sz="1600" b="1" i="1">
                <a:solidFill>
                  <a:schemeClr val="tx1">
                    <a:lumMod val="75000"/>
                    <a:lumOff val="25000"/>
                  </a:schemeClr>
                </a:solidFill>
              </a:defRPr>
            </a:lvl1pPr>
            <a:lvl2pPr>
              <a:defRPr sz="2200"/>
            </a:lvl2pPr>
            <a:lvl3pPr>
              <a:defRPr sz="2200"/>
            </a:lvl3pPr>
            <a:lvl4pPr>
              <a:defRPr sz="2200"/>
            </a:lvl4pPr>
            <a:lvl5pPr>
              <a:defRPr sz="2200"/>
            </a:lvl5pPr>
          </a:lstStyle>
          <a:p>
            <a:pPr lvl="0"/>
            <a:r>
              <a:rPr lang="en-US" dirty="0"/>
              <a:t>&lt;Comment&gt;</a:t>
            </a:r>
          </a:p>
        </p:txBody>
      </p:sp>
    </p:spTree>
    <p:extLst>
      <p:ext uri="{BB962C8B-B14F-4D97-AF65-F5344CB8AC3E}">
        <p14:creationId xmlns:p14="http://schemas.microsoft.com/office/powerpoint/2010/main" val="141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3748273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_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182880"/>
            <a:ext cx="11430000" cy="731520"/>
          </a:xfrm>
        </p:spPr>
        <p:txBody>
          <a:bodyPr>
            <a:noAutofit/>
          </a:bodyPr>
          <a:lstStyle>
            <a:lvl1pPr>
              <a:defRPr sz="3600">
                <a:latin typeface="+mj-lt"/>
              </a:defRPr>
            </a:lvl1pPr>
          </a:lstStyle>
          <a:p>
            <a:r>
              <a:rPr lang="en-US" dirty="0"/>
              <a:t>&lt;Title&gt;</a:t>
            </a:r>
          </a:p>
        </p:txBody>
      </p:sp>
      <p:sp>
        <p:nvSpPr>
          <p:cNvPr id="3" name="Text Placeholder 2"/>
          <p:cNvSpPr>
            <a:spLocks noGrp="1"/>
          </p:cNvSpPr>
          <p:nvPr>
            <p:ph type="body" idx="1"/>
          </p:nvPr>
        </p:nvSpPr>
        <p:spPr>
          <a:xfrm>
            <a:off x="365125" y="1005840"/>
            <a:ext cx="3657600" cy="639762"/>
          </a:xfr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p:spPr>
        <p:txBody>
          <a:bodyPr anchor="ctr"/>
          <a:lstStyle>
            <a:lvl1pPr marL="0" indent="0" algn="ctr">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125" y="3630304"/>
            <a:ext cx="3657600" cy="2770496"/>
          </a:xfrm>
          <a:solidFill>
            <a:schemeClr val="bg1">
              <a:lumMod val="85000"/>
            </a:schemeClr>
          </a:solidFill>
        </p:spPr>
        <p:txBody>
          <a:bodyPr>
            <a:normAutofit/>
          </a:bodyPr>
          <a:lstStyle>
            <a:lvl1pPr>
              <a:defRPr sz="2400">
                <a:latin typeface="+mn-lt"/>
              </a:defRPr>
            </a:lvl1pPr>
            <a:lvl2pPr marL="566738" indent="-279400">
              <a:buFont typeface="Wingdings" panose="05000000000000000000" pitchFamily="2" charset="2"/>
              <a:buChar char="§"/>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129904" y="1005840"/>
            <a:ext cx="3657601" cy="639762"/>
          </a:xfr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p:spPr>
        <p:txBody>
          <a:bodyPr anchor="ctr"/>
          <a:lstStyle>
            <a:lvl1pPr marL="0" indent="0" algn="ctr">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67201" y="3629986"/>
            <a:ext cx="3657600" cy="2770496"/>
          </a:xfrm>
          <a:solidFill>
            <a:schemeClr val="bg1">
              <a:lumMod val="85000"/>
            </a:schemeClr>
          </a:solidFill>
        </p:spPr>
        <p:txBody>
          <a:bodyPr>
            <a:normAutofit/>
          </a:bodyPr>
          <a:lstStyle>
            <a:lvl1pPr>
              <a:defRPr sz="2400">
                <a:latin typeface="+mn-lt"/>
              </a:defRPr>
            </a:lvl1pPr>
            <a:lvl2pPr marL="566738" indent="-279400">
              <a:buFont typeface="Wingdings" panose="05000000000000000000" pitchFamily="2" charset="2"/>
              <a:buChar char="§"/>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a:extLst>
              <a:ext uri="{FF2B5EF4-FFF2-40B4-BE49-F238E27FC236}">
                <a16:creationId xmlns:a16="http://schemas.microsoft.com/office/drawing/2014/main" id="{E2BABFFA-ACDF-4417-8036-4171E2D720AC}"/>
              </a:ext>
            </a:extLst>
          </p:cNvPr>
          <p:cNvSpPr>
            <a:spLocks noGrp="1"/>
          </p:cNvSpPr>
          <p:nvPr>
            <p:ph sz="quarter" idx="10"/>
          </p:nvPr>
        </p:nvSpPr>
        <p:spPr>
          <a:xfrm>
            <a:off x="8129904" y="3629986"/>
            <a:ext cx="3657600" cy="2770496"/>
          </a:xfrm>
          <a:solidFill>
            <a:schemeClr val="bg1">
              <a:lumMod val="85000"/>
            </a:schemeClr>
          </a:solidFill>
        </p:spPr>
        <p:txBody>
          <a:bodyPr>
            <a:normAutofit/>
          </a:bodyPr>
          <a:lstStyle>
            <a:lvl1pPr>
              <a:defRPr sz="2400">
                <a:latin typeface="+mn-lt"/>
              </a:defRPr>
            </a:lvl1pPr>
            <a:lvl2pPr marL="566738" indent="-279400">
              <a:buFont typeface="Wingdings" panose="05000000000000000000" pitchFamily="2" charset="2"/>
              <a:buChar char="§"/>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a:extLst>
              <a:ext uri="{FF2B5EF4-FFF2-40B4-BE49-F238E27FC236}">
                <a16:creationId xmlns:a16="http://schemas.microsoft.com/office/drawing/2014/main" id="{909952E1-392A-4624-AD0F-82693E6C393B}"/>
              </a:ext>
            </a:extLst>
          </p:cNvPr>
          <p:cNvSpPr>
            <a:spLocks noGrp="1"/>
          </p:cNvSpPr>
          <p:nvPr>
            <p:ph type="body" idx="11"/>
          </p:nvPr>
        </p:nvSpPr>
        <p:spPr>
          <a:xfrm>
            <a:off x="4267201" y="1005840"/>
            <a:ext cx="3657600" cy="639762"/>
          </a:xfr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p:spPr>
        <p:txBody>
          <a:bodyPr anchor="ctr"/>
          <a:lstStyle>
            <a:lvl1pPr marL="0" indent="0" algn="ctr">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Picture Placeholder 12">
            <a:extLst>
              <a:ext uri="{FF2B5EF4-FFF2-40B4-BE49-F238E27FC236}">
                <a16:creationId xmlns:a16="http://schemas.microsoft.com/office/drawing/2014/main" id="{F1542AAC-8ED4-4336-860A-C9585D7594B8}"/>
              </a:ext>
            </a:extLst>
          </p:cNvPr>
          <p:cNvSpPr>
            <a:spLocks noGrp="1"/>
          </p:cNvSpPr>
          <p:nvPr>
            <p:ph type="pic" sz="quarter" idx="12"/>
          </p:nvPr>
        </p:nvSpPr>
        <p:spPr>
          <a:xfrm>
            <a:off x="365125" y="1646236"/>
            <a:ext cx="3657600" cy="1984375"/>
          </a:xfrm>
        </p:spPr>
        <p:txBody>
          <a:bodyPr/>
          <a:lstStyle>
            <a:lvl1pPr>
              <a:defRPr>
                <a:latin typeface="+mj-lt"/>
              </a:defRPr>
            </a:lvl1pPr>
          </a:lstStyle>
          <a:p>
            <a:r>
              <a:rPr lang="en-US"/>
              <a:t>Click icon to add picture</a:t>
            </a:r>
          </a:p>
        </p:txBody>
      </p:sp>
      <p:sp>
        <p:nvSpPr>
          <p:cNvPr id="14" name="Picture Placeholder 12">
            <a:extLst>
              <a:ext uri="{FF2B5EF4-FFF2-40B4-BE49-F238E27FC236}">
                <a16:creationId xmlns:a16="http://schemas.microsoft.com/office/drawing/2014/main" id="{C5C1A736-5A22-4912-9AB6-8565E1543655}"/>
              </a:ext>
            </a:extLst>
          </p:cNvPr>
          <p:cNvSpPr>
            <a:spLocks noGrp="1"/>
          </p:cNvSpPr>
          <p:nvPr>
            <p:ph type="pic" sz="quarter" idx="13"/>
          </p:nvPr>
        </p:nvSpPr>
        <p:spPr>
          <a:xfrm>
            <a:off x="4267200" y="1646235"/>
            <a:ext cx="3657600" cy="1984375"/>
          </a:xfrm>
        </p:spPr>
        <p:txBody>
          <a:bodyPr/>
          <a:lstStyle>
            <a:lvl1pPr>
              <a:defRPr>
                <a:latin typeface="+mj-lt"/>
              </a:defRPr>
            </a:lvl1pPr>
          </a:lstStyle>
          <a:p>
            <a:r>
              <a:rPr lang="en-US"/>
              <a:t>Click icon to add picture</a:t>
            </a:r>
            <a:endParaRPr lang="en-US" dirty="0"/>
          </a:p>
        </p:txBody>
      </p:sp>
      <p:sp>
        <p:nvSpPr>
          <p:cNvPr id="15" name="Picture Placeholder 12">
            <a:extLst>
              <a:ext uri="{FF2B5EF4-FFF2-40B4-BE49-F238E27FC236}">
                <a16:creationId xmlns:a16="http://schemas.microsoft.com/office/drawing/2014/main" id="{C39A3CEF-5D54-47F1-B582-7966153BD6F4}"/>
              </a:ext>
            </a:extLst>
          </p:cNvPr>
          <p:cNvSpPr>
            <a:spLocks noGrp="1"/>
          </p:cNvSpPr>
          <p:nvPr>
            <p:ph type="pic" sz="quarter" idx="14"/>
          </p:nvPr>
        </p:nvSpPr>
        <p:spPr>
          <a:xfrm>
            <a:off x="8138160" y="1645602"/>
            <a:ext cx="3657600" cy="1984375"/>
          </a:xfrm>
        </p:spPr>
        <p:txBody>
          <a:bodyPr/>
          <a:lstStyle>
            <a:lvl1pPr>
              <a:defRPr>
                <a:latin typeface="+mj-lt"/>
              </a:defRPr>
            </a:lvl1pPr>
          </a:lstStyle>
          <a:p>
            <a:r>
              <a:rPr lang="en-US"/>
              <a:t>Click icon to add picture</a:t>
            </a:r>
            <a:endParaRPr lang="en-US" dirty="0"/>
          </a:p>
        </p:txBody>
      </p:sp>
    </p:spTree>
    <p:extLst>
      <p:ext uri="{BB962C8B-B14F-4D97-AF65-F5344CB8AC3E}">
        <p14:creationId xmlns:p14="http://schemas.microsoft.com/office/powerpoint/2010/main" val="3496919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3213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oject_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DD6B-B6E6-405D-A5B1-189E39794474}"/>
              </a:ext>
            </a:extLst>
          </p:cNvPr>
          <p:cNvSpPr>
            <a:spLocks noGrp="1"/>
          </p:cNvSpPr>
          <p:nvPr>
            <p:ph type="title" hasCustomPrompt="1"/>
          </p:nvPr>
        </p:nvSpPr>
        <p:spPr>
          <a:xfrm>
            <a:off x="365760" y="182563"/>
            <a:ext cx="10410006" cy="731520"/>
          </a:xfrm>
        </p:spPr>
        <p:txBody>
          <a:bodyPr>
            <a:normAutofit/>
          </a:bodyPr>
          <a:lstStyle>
            <a:lvl1pPr>
              <a:defRPr sz="4000"/>
            </a:lvl1pPr>
          </a:lstStyle>
          <a:p>
            <a:r>
              <a:rPr lang="en-US" dirty="0"/>
              <a:t>&lt;Title&gt;</a:t>
            </a:r>
          </a:p>
        </p:txBody>
      </p:sp>
      <p:sp>
        <p:nvSpPr>
          <p:cNvPr id="3" name="Picture Placeholder 3">
            <a:extLst>
              <a:ext uri="{FF2B5EF4-FFF2-40B4-BE49-F238E27FC236}">
                <a16:creationId xmlns:a16="http://schemas.microsoft.com/office/drawing/2014/main" id="{8AA5C229-C4DC-46AE-BE6C-FB01C03D1101}"/>
              </a:ext>
            </a:extLst>
          </p:cNvPr>
          <p:cNvSpPr>
            <a:spLocks noGrp="1"/>
          </p:cNvSpPr>
          <p:nvPr>
            <p:ph type="pic" sz="quarter" idx="10"/>
          </p:nvPr>
        </p:nvSpPr>
        <p:spPr>
          <a:xfrm>
            <a:off x="365760" y="4260715"/>
            <a:ext cx="2160000" cy="1102191"/>
          </a:xfrm>
        </p:spPr>
        <p:txBody>
          <a:bodyPr>
            <a:normAutofit/>
          </a:bodyPr>
          <a:lstStyle>
            <a:lvl1pPr>
              <a:defRPr sz="2400">
                <a:latin typeface="+mj-lt"/>
              </a:defRPr>
            </a:lvl1pPr>
          </a:lstStyle>
          <a:p>
            <a:r>
              <a:rPr lang="en-US"/>
              <a:t>Click icon to add picture</a:t>
            </a:r>
            <a:endParaRPr lang="en-US" dirty="0"/>
          </a:p>
        </p:txBody>
      </p:sp>
      <p:sp>
        <p:nvSpPr>
          <p:cNvPr id="4" name="Text Placeholder 7">
            <a:extLst>
              <a:ext uri="{FF2B5EF4-FFF2-40B4-BE49-F238E27FC236}">
                <a16:creationId xmlns:a16="http://schemas.microsoft.com/office/drawing/2014/main" id="{0FD9E26C-4918-4330-9F2A-0193E63F9A14}"/>
              </a:ext>
            </a:extLst>
          </p:cNvPr>
          <p:cNvSpPr>
            <a:spLocks noGrp="1"/>
          </p:cNvSpPr>
          <p:nvPr>
            <p:ph type="body" sz="quarter" idx="13" hasCustomPrompt="1"/>
          </p:nvPr>
        </p:nvSpPr>
        <p:spPr>
          <a:xfrm>
            <a:off x="365760" y="5412783"/>
            <a:ext cx="2160000" cy="550361"/>
          </a:xfrm>
          <a:solidFill>
            <a:schemeClr val="bg1">
              <a:lumMod val="95000"/>
            </a:schemeClr>
          </a:solidFill>
          <a:ln>
            <a:noFill/>
          </a:ln>
        </p:spPr>
        <p:txBody>
          <a:bodyPr>
            <a:normAutofit/>
          </a:bodyPr>
          <a:lstStyle>
            <a:lvl1pPr marL="0" indent="0" algn="l">
              <a:buNone/>
              <a:defRPr sz="2000" b="1">
                <a:solidFill>
                  <a:schemeClr val="tx1">
                    <a:lumMod val="85000"/>
                    <a:lumOff val="15000"/>
                  </a:schemeClr>
                </a:solidFill>
                <a:latin typeface="+mn-lt"/>
              </a:defRPr>
            </a:lvl1pPr>
          </a:lstStyle>
          <a:p>
            <a:pPr lvl="0"/>
            <a:r>
              <a:rPr lang="en-US" dirty="0"/>
              <a:t>&lt;Title&gt;</a:t>
            </a:r>
          </a:p>
        </p:txBody>
      </p:sp>
      <p:sp>
        <p:nvSpPr>
          <p:cNvPr id="6" name="Text Placeholder 7">
            <a:extLst>
              <a:ext uri="{FF2B5EF4-FFF2-40B4-BE49-F238E27FC236}">
                <a16:creationId xmlns:a16="http://schemas.microsoft.com/office/drawing/2014/main" id="{C138D160-E5E5-4BF0-97BC-1609FADF3CCC}"/>
              </a:ext>
            </a:extLst>
          </p:cNvPr>
          <p:cNvSpPr>
            <a:spLocks noGrp="1"/>
          </p:cNvSpPr>
          <p:nvPr>
            <p:ph type="body" sz="quarter" idx="19" hasCustomPrompt="1"/>
          </p:nvPr>
        </p:nvSpPr>
        <p:spPr>
          <a:xfrm>
            <a:off x="365760" y="6013021"/>
            <a:ext cx="2160000" cy="395196"/>
          </a:xfrm>
          <a:solidFill>
            <a:schemeClr val="bg1"/>
          </a:solidFill>
          <a:ln>
            <a:noFill/>
          </a:ln>
        </p:spPr>
        <p:txBody>
          <a:bodyPr>
            <a:normAutofit/>
          </a:bodyPr>
          <a:lstStyle>
            <a:lvl1pPr marL="0" indent="0" algn="l">
              <a:buNone/>
              <a:defRPr sz="2000" b="0">
                <a:solidFill>
                  <a:schemeClr val="tx1">
                    <a:lumMod val="85000"/>
                    <a:lumOff val="15000"/>
                  </a:schemeClr>
                </a:solidFill>
                <a:latin typeface="+mn-lt"/>
              </a:defRPr>
            </a:lvl1pPr>
          </a:lstStyle>
          <a:p>
            <a:pPr lvl="0"/>
            <a:r>
              <a:rPr lang="en-US" dirty="0"/>
              <a:t>&lt;Sub&gt;</a:t>
            </a:r>
          </a:p>
        </p:txBody>
      </p:sp>
      <p:sp>
        <p:nvSpPr>
          <p:cNvPr id="26" name="Text Placeholder 7">
            <a:extLst>
              <a:ext uri="{FF2B5EF4-FFF2-40B4-BE49-F238E27FC236}">
                <a16:creationId xmlns:a16="http://schemas.microsoft.com/office/drawing/2014/main" id="{1066F747-B003-4E7F-949A-D68974007BDF}"/>
              </a:ext>
            </a:extLst>
          </p:cNvPr>
          <p:cNvSpPr>
            <a:spLocks noGrp="1"/>
          </p:cNvSpPr>
          <p:nvPr>
            <p:ph type="body" sz="quarter" idx="17" hasCustomPrompt="1"/>
          </p:nvPr>
        </p:nvSpPr>
        <p:spPr>
          <a:xfrm>
            <a:off x="365760" y="3924608"/>
            <a:ext cx="11449180" cy="244926"/>
          </a:xfrm>
          <a:prstGeom prst="homePlate">
            <a:avLst>
              <a:gd name="adj" fmla="val 0"/>
            </a:avLst>
          </a:prstGeom>
          <a:solidFill>
            <a:schemeClr val="bg2"/>
          </a:solidFill>
        </p:spPr>
        <p:txBody>
          <a:bodyPr anchor="ctr">
            <a:noAutofit/>
          </a:bodyPr>
          <a:lstStyle>
            <a:lvl1pPr marL="0" indent="0">
              <a:buNone/>
              <a:defRPr sz="2400" b="1">
                <a:solidFill>
                  <a:schemeClr val="bg1"/>
                </a:solidFill>
              </a:defRPr>
            </a:lvl1pPr>
          </a:lstStyle>
          <a:p>
            <a:pPr lvl="0"/>
            <a:r>
              <a:rPr lang="en-US" dirty="0"/>
              <a:t>&lt;&lt;DELIVERABLES&gt;&gt;</a:t>
            </a:r>
          </a:p>
        </p:txBody>
      </p:sp>
      <p:sp>
        <p:nvSpPr>
          <p:cNvPr id="27" name="Text Placeholder 7">
            <a:extLst>
              <a:ext uri="{FF2B5EF4-FFF2-40B4-BE49-F238E27FC236}">
                <a16:creationId xmlns:a16="http://schemas.microsoft.com/office/drawing/2014/main" id="{9C04D4A2-9EE0-4DA3-973B-D0376FC39274}"/>
              </a:ext>
            </a:extLst>
          </p:cNvPr>
          <p:cNvSpPr>
            <a:spLocks noGrp="1"/>
          </p:cNvSpPr>
          <p:nvPr>
            <p:ph type="body" sz="quarter" idx="34" hasCustomPrompt="1"/>
          </p:nvPr>
        </p:nvSpPr>
        <p:spPr>
          <a:xfrm>
            <a:off x="377060" y="971837"/>
            <a:ext cx="4248000" cy="333581"/>
          </a:xfrm>
          <a:prstGeom prst="homePlate">
            <a:avLst/>
          </a:prstGeom>
          <a:solidFill>
            <a:schemeClr val="tx2">
              <a:lumMod val="50000"/>
            </a:schemeClr>
          </a:solidFill>
        </p:spPr>
        <p:txBody>
          <a:bodyPr anchor="ctr">
            <a:noAutofit/>
          </a:bodyPr>
          <a:lstStyle>
            <a:lvl1pPr marL="0" indent="0">
              <a:buNone/>
              <a:defRPr sz="2400" b="1">
                <a:solidFill>
                  <a:schemeClr val="bg1"/>
                </a:solidFill>
              </a:defRPr>
            </a:lvl1pPr>
          </a:lstStyle>
          <a:p>
            <a:pPr lvl="0"/>
            <a:r>
              <a:rPr lang="en-US" dirty="0"/>
              <a:t>&lt;&lt;NEED&gt;&gt;</a:t>
            </a:r>
          </a:p>
        </p:txBody>
      </p:sp>
      <p:sp>
        <p:nvSpPr>
          <p:cNvPr id="28" name="Content Placeholder 3">
            <a:extLst>
              <a:ext uri="{FF2B5EF4-FFF2-40B4-BE49-F238E27FC236}">
                <a16:creationId xmlns:a16="http://schemas.microsoft.com/office/drawing/2014/main" id="{48A0CA7A-CCE9-45F9-A33D-BBFC24F81CFE}"/>
              </a:ext>
            </a:extLst>
          </p:cNvPr>
          <p:cNvSpPr>
            <a:spLocks noGrp="1"/>
          </p:cNvSpPr>
          <p:nvPr>
            <p:ph sz="half" idx="2"/>
          </p:nvPr>
        </p:nvSpPr>
        <p:spPr>
          <a:xfrm>
            <a:off x="6219645" y="1348474"/>
            <a:ext cx="5595295" cy="2509234"/>
          </a:xfrm>
          <a:solidFill>
            <a:schemeClr val="bg1">
              <a:lumMod val="95000"/>
            </a:schemeClr>
          </a:solidFill>
        </p:spPr>
        <p:txBody>
          <a:bodyPr>
            <a:noAutofit/>
          </a:bodyPr>
          <a:lstStyle>
            <a:lvl1pPr>
              <a:defRPr sz="24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Picture Placeholder 3">
            <a:extLst>
              <a:ext uri="{FF2B5EF4-FFF2-40B4-BE49-F238E27FC236}">
                <a16:creationId xmlns:a16="http://schemas.microsoft.com/office/drawing/2014/main" id="{88F5C539-6D41-4298-A69F-D9552A62A8E4}"/>
              </a:ext>
            </a:extLst>
          </p:cNvPr>
          <p:cNvSpPr>
            <a:spLocks noGrp="1"/>
          </p:cNvSpPr>
          <p:nvPr>
            <p:ph type="pic" sz="quarter" idx="35"/>
          </p:nvPr>
        </p:nvSpPr>
        <p:spPr>
          <a:xfrm>
            <a:off x="2693471" y="4260715"/>
            <a:ext cx="2160000" cy="1102191"/>
          </a:xfrm>
        </p:spPr>
        <p:txBody>
          <a:bodyPr>
            <a:normAutofit/>
          </a:bodyPr>
          <a:lstStyle>
            <a:lvl1pPr>
              <a:defRPr sz="2400">
                <a:latin typeface="+mj-lt"/>
              </a:defRPr>
            </a:lvl1pPr>
          </a:lstStyle>
          <a:p>
            <a:r>
              <a:rPr lang="en-US"/>
              <a:t>Click icon to add picture</a:t>
            </a:r>
          </a:p>
        </p:txBody>
      </p:sp>
      <p:sp>
        <p:nvSpPr>
          <p:cNvPr id="34" name="Text Placeholder 7">
            <a:extLst>
              <a:ext uri="{FF2B5EF4-FFF2-40B4-BE49-F238E27FC236}">
                <a16:creationId xmlns:a16="http://schemas.microsoft.com/office/drawing/2014/main" id="{8495D7A6-AD80-4604-8E8A-7895092646BD}"/>
              </a:ext>
            </a:extLst>
          </p:cNvPr>
          <p:cNvSpPr>
            <a:spLocks noGrp="1"/>
          </p:cNvSpPr>
          <p:nvPr>
            <p:ph type="body" sz="quarter" idx="36" hasCustomPrompt="1"/>
          </p:nvPr>
        </p:nvSpPr>
        <p:spPr>
          <a:xfrm>
            <a:off x="2693471" y="5412783"/>
            <a:ext cx="2160000" cy="550361"/>
          </a:xfrm>
          <a:solidFill>
            <a:schemeClr val="bg1">
              <a:lumMod val="95000"/>
            </a:schemeClr>
          </a:solidFill>
          <a:ln>
            <a:noFill/>
          </a:ln>
        </p:spPr>
        <p:txBody>
          <a:bodyPr>
            <a:normAutofit/>
          </a:bodyPr>
          <a:lstStyle>
            <a:lvl1pPr marL="0" indent="0" algn="l">
              <a:buNone/>
              <a:defRPr sz="2000" b="1">
                <a:solidFill>
                  <a:schemeClr val="tx1">
                    <a:lumMod val="85000"/>
                    <a:lumOff val="15000"/>
                  </a:schemeClr>
                </a:solidFill>
                <a:latin typeface="+mn-lt"/>
              </a:defRPr>
            </a:lvl1pPr>
          </a:lstStyle>
          <a:p>
            <a:pPr lvl="0"/>
            <a:r>
              <a:rPr lang="en-US" dirty="0"/>
              <a:t>&lt;Title&gt;</a:t>
            </a:r>
          </a:p>
        </p:txBody>
      </p:sp>
      <p:sp>
        <p:nvSpPr>
          <p:cNvPr id="36" name="Text Placeholder 7">
            <a:extLst>
              <a:ext uri="{FF2B5EF4-FFF2-40B4-BE49-F238E27FC236}">
                <a16:creationId xmlns:a16="http://schemas.microsoft.com/office/drawing/2014/main" id="{B4DCC1AB-687A-46AC-B321-958E719A9E57}"/>
              </a:ext>
            </a:extLst>
          </p:cNvPr>
          <p:cNvSpPr>
            <a:spLocks noGrp="1"/>
          </p:cNvSpPr>
          <p:nvPr>
            <p:ph type="body" sz="quarter" idx="37" hasCustomPrompt="1"/>
          </p:nvPr>
        </p:nvSpPr>
        <p:spPr>
          <a:xfrm>
            <a:off x="2693471" y="6013021"/>
            <a:ext cx="2160000" cy="395196"/>
          </a:xfrm>
          <a:solidFill>
            <a:schemeClr val="bg1"/>
          </a:solidFill>
          <a:ln>
            <a:noFill/>
          </a:ln>
        </p:spPr>
        <p:txBody>
          <a:bodyPr>
            <a:normAutofit/>
          </a:bodyPr>
          <a:lstStyle>
            <a:lvl1pPr marL="0" indent="0" algn="l">
              <a:buNone/>
              <a:defRPr sz="2000" b="0">
                <a:solidFill>
                  <a:schemeClr val="tx1">
                    <a:lumMod val="85000"/>
                    <a:lumOff val="15000"/>
                  </a:schemeClr>
                </a:solidFill>
                <a:latin typeface="+mn-lt"/>
              </a:defRPr>
            </a:lvl1pPr>
          </a:lstStyle>
          <a:p>
            <a:pPr lvl="0"/>
            <a:r>
              <a:rPr lang="en-US" dirty="0"/>
              <a:t>&lt;Sub&gt;</a:t>
            </a:r>
          </a:p>
        </p:txBody>
      </p:sp>
      <p:sp>
        <p:nvSpPr>
          <p:cNvPr id="37" name="Picture Placeholder 3">
            <a:extLst>
              <a:ext uri="{FF2B5EF4-FFF2-40B4-BE49-F238E27FC236}">
                <a16:creationId xmlns:a16="http://schemas.microsoft.com/office/drawing/2014/main" id="{5727C34E-F1B2-4285-BDA5-04F80625D123}"/>
              </a:ext>
            </a:extLst>
          </p:cNvPr>
          <p:cNvSpPr>
            <a:spLocks noGrp="1"/>
          </p:cNvSpPr>
          <p:nvPr>
            <p:ph type="pic" sz="quarter" idx="38"/>
          </p:nvPr>
        </p:nvSpPr>
        <p:spPr>
          <a:xfrm>
            <a:off x="5021181" y="4260715"/>
            <a:ext cx="2160000" cy="1102191"/>
          </a:xfrm>
        </p:spPr>
        <p:txBody>
          <a:bodyPr>
            <a:normAutofit/>
          </a:bodyPr>
          <a:lstStyle>
            <a:lvl1pPr>
              <a:defRPr sz="2400">
                <a:latin typeface="+mj-lt"/>
              </a:defRPr>
            </a:lvl1pPr>
          </a:lstStyle>
          <a:p>
            <a:r>
              <a:rPr lang="en-US"/>
              <a:t>Click icon to add picture</a:t>
            </a:r>
          </a:p>
        </p:txBody>
      </p:sp>
      <p:sp>
        <p:nvSpPr>
          <p:cNvPr id="38" name="Text Placeholder 7">
            <a:extLst>
              <a:ext uri="{FF2B5EF4-FFF2-40B4-BE49-F238E27FC236}">
                <a16:creationId xmlns:a16="http://schemas.microsoft.com/office/drawing/2014/main" id="{AF2A29AF-6A9F-4C30-86AA-A9DBF28BF306}"/>
              </a:ext>
            </a:extLst>
          </p:cNvPr>
          <p:cNvSpPr>
            <a:spLocks noGrp="1"/>
          </p:cNvSpPr>
          <p:nvPr>
            <p:ph type="body" sz="quarter" idx="39" hasCustomPrompt="1"/>
          </p:nvPr>
        </p:nvSpPr>
        <p:spPr>
          <a:xfrm>
            <a:off x="5021181" y="5412783"/>
            <a:ext cx="2160000" cy="550361"/>
          </a:xfrm>
          <a:solidFill>
            <a:schemeClr val="bg1">
              <a:lumMod val="95000"/>
            </a:schemeClr>
          </a:solidFill>
          <a:ln>
            <a:noFill/>
          </a:ln>
        </p:spPr>
        <p:txBody>
          <a:bodyPr>
            <a:normAutofit/>
          </a:bodyPr>
          <a:lstStyle>
            <a:lvl1pPr marL="0" indent="0" algn="l">
              <a:buNone/>
              <a:defRPr sz="2000" b="1">
                <a:solidFill>
                  <a:schemeClr val="tx1">
                    <a:lumMod val="85000"/>
                    <a:lumOff val="15000"/>
                  </a:schemeClr>
                </a:solidFill>
                <a:latin typeface="+mn-lt"/>
              </a:defRPr>
            </a:lvl1pPr>
          </a:lstStyle>
          <a:p>
            <a:pPr lvl="0"/>
            <a:r>
              <a:rPr lang="en-US" dirty="0"/>
              <a:t>&lt;Title&gt;</a:t>
            </a:r>
          </a:p>
        </p:txBody>
      </p:sp>
      <p:sp>
        <p:nvSpPr>
          <p:cNvPr id="40" name="Text Placeholder 7">
            <a:extLst>
              <a:ext uri="{FF2B5EF4-FFF2-40B4-BE49-F238E27FC236}">
                <a16:creationId xmlns:a16="http://schemas.microsoft.com/office/drawing/2014/main" id="{514B3A2F-7E7A-4311-B7B5-1FB89A8EF448}"/>
              </a:ext>
            </a:extLst>
          </p:cNvPr>
          <p:cNvSpPr>
            <a:spLocks noGrp="1"/>
          </p:cNvSpPr>
          <p:nvPr>
            <p:ph type="body" sz="quarter" idx="40" hasCustomPrompt="1"/>
          </p:nvPr>
        </p:nvSpPr>
        <p:spPr>
          <a:xfrm>
            <a:off x="5021181" y="6013021"/>
            <a:ext cx="2160000" cy="395196"/>
          </a:xfrm>
          <a:solidFill>
            <a:schemeClr val="bg1"/>
          </a:solidFill>
          <a:ln>
            <a:noFill/>
          </a:ln>
        </p:spPr>
        <p:txBody>
          <a:bodyPr>
            <a:normAutofit/>
          </a:bodyPr>
          <a:lstStyle>
            <a:lvl1pPr marL="0" indent="0" algn="l">
              <a:buNone/>
              <a:defRPr sz="2000" b="0">
                <a:solidFill>
                  <a:schemeClr val="tx1">
                    <a:lumMod val="85000"/>
                    <a:lumOff val="15000"/>
                  </a:schemeClr>
                </a:solidFill>
                <a:latin typeface="+mn-lt"/>
              </a:defRPr>
            </a:lvl1pPr>
          </a:lstStyle>
          <a:p>
            <a:pPr lvl="0"/>
            <a:r>
              <a:rPr lang="en-US" dirty="0"/>
              <a:t>&lt;Sub&gt;</a:t>
            </a:r>
          </a:p>
        </p:txBody>
      </p:sp>
      <p:sp>
        <p:nvSpPr>
          <p:cNvPr id="41" name="Picture Placeholder 3">
            <a:extLst>
              <a:ext uri="{FF2B5EF4-FFF2-40B4-BE49-F238E27FC236}">
                <a16:creationId xmlns:a16="http://schemas.microsoft.com/office/drawing/2014/main" id="{1C83A4E8-2FA3-4D7D-9871-788B4A6F1945}"/>
              </a:ext>
            </a:extLst>
          </p:cNvPr>
          <p:cNvSpPr>
            <a:spLocks noGrp="1"/>
          </p:cNvSpPr>
          <p:nvPr>
            <p:ph type="pic" sz="quarter" idx="41"/>
          </p:nvPr>
        </p:nvSpPr>
        <p:spPr>
          <a:xfrm>
            <a:off x="7348888" y="4260715"/>
            <a:ext cx="2160000" cy="1102191"/>
          </a:xfrm>
        </p:spPr>
        <p:txBody>
          <a:bodyPr>
            <a:normAutofit/>
          </a:bodyPr>
          <a:lstStyle>
            <a:lvl1pPr>
              <a:defRPr sz="2400">
                <a:latin typeface="+mj-lt"/>
              </a:defRPr>
            </a:lvl1pPr>
          </a:lstStyle>
          <a:p>
            <a:r>
              <a:rPr lang="en-US"/>
              <a:t>Click icon to add picture</a:t>
            </a:r>
          </a:p>
        </p:txBody>
      </p:sp>
      <p:sp>
        <p:nvSpPr>
          <p:cNvPr id="42" name="Text Placeholder 7">
            <a:extLst>
              <a:ext uri="{FF2B5EF4-FFF2-40B4-BE49-F238E27FC236}">
                <a16:creationId xmlns:a16="http://schemas.microsoft.com/office/drawing/2014/main" id="{452234B9-A68D-49DC-90D8-A2F9AAA06F14}"/>
              </a:ext>
            </a:extLst>
          </p:cNvPr>
          <p:cNvSpPr>
            <a:spLocks noGrp="1"/>
          </p:cNvSpPr>
          <p:nvPr>
            <p:ph type="body" sz="quarter" idx="42" hasCustomPrompt="1"/>
          </p:nvPr>
        </p:nvSpPr>
        <p:spPr>
          <a:xfrm>
            <a:off x="7348888" y="5412783"/>
            <a:ext cx="2160000" cy="550361"/>
          </a:xfrm>
          <a:solidFill>
            <a:schemeClr val="bg1">
              <a:lumMod val="95000"/>
            </a:schemeClr>
          </a:solidFill>
          <a:ln>
            <a:noFill/>
          </a:ln>
        </p:spPr>
        <p:txBody>
          <a:bodyPr>
            <a:normAutofit/>
          </a:bodyPr>
          <a:lstStyle>
            <a:lvl1pPr marL="0" indent="0" algn="l">
              <a:buNone/>
              <a:defRPr sz="2000" b="1">
                <a:solidFill>
                  <a:schemeClr val="tx1">
                    <a:lumMod val="85000"/>
                    <a:lumOff val="15000"/>
                  </a:schemeClr>
                </a:solidFill>
                <a:latin typeface="+mn-lt"/>
              </a:defRPr>
            </a:lvl1pPr>
          </a:lstStyle>
          <a:p>
            <a:pPr lvl="0"/>
            <a:r>
              <a:rPr lang="en-US" dirty="0"/>
              <a:t>&lt;Title&gt;</a:t>
            </a:r>
          </a:p>
        </p:txBody>
      </p:sp>
      <p:sp>
        <p:nvSpPr>
          <p:cNvPr id="44" name="Text Placeholder 7">
            <a:extLst>
              <a:ext uri="{FF2B5EF4-FFF2-40B4-BE49-F238E27FC236}">
                <a16:creationId xmlns:a16="http://schemas.microsoft.com/office/drawing/2014/main" id="{42C99FB0-55F7-41B1-9942-206AA19137E7}"/>
              </a:ext>
            </a:extLst>
          </p:cNvPr>
          <p:cNvSpPr>
            <a:spLocks noGrp="1"/>
          </p:cNvSpPr>
          <p:nvPr>
            <p:ph type="body" sz="quarter" idx="43" hasCustomPrompt="1"/>
          </p:nvPr>
        </p:nvSpPr>
        <p:spPr>
          <a:xfrm>
            <a:off x="7348888" y="6013021"/>
            <a:ext cx="2160000" cy="395196"/>
          </a:xfrm>
          <a:solidFill>
            <a:schemeClr val="bg1"/>
          </a:solidFill>
          <a:ln>
            <a:noFill/>
          </a:ln>
        </p:spPr>
        <p:txBody>
          <a:bodyPr>
            <a:normAutofit/>
          </a:bodyPr>
          <a:lstStyle>
            <a:lvl1pPr marL="0" indent="0" algn="l">
              <a:buNone/>
              <a:defRPr sz="2000" b="0">
                <a:solidFill>
                  <a:schemeClr val="tx1">
                    <a:lumMod val="85000"/>
                    <a:lumOff val="15000"/>
                  </a:schemeClr>
                </a:solidFill>
                <a:latin typeface="+mn-lt"/>
              </a:defRPr>
            </a:lvl1pPr>
          </a:lstStyle>
          <a:p>
            <a:pPr lvl="0"/>
            <a:r>
              <a:rPr lang="en-US" dirty="0"/>
              <a:t>&lt;Sub&gt;</a:t>
            </a:r>
          </a:p>
        </p:txBody>
      </p:sp>
      <p:sp>
        <p:nvSpPr>
          <p:cNvPr id="49" name="Picture Placeholder 3">
            <a:extLst>
              <a:ext uri="{FF2B5EF4-FFF2-40B4-BE49-F238E27FC236}">
                <a16:creationId xmlns:a16="http://schemas.microsoft.com/office/drawing/2014/main" id="{FC6954EA-DEB4-44BE-91F5-78E04E346391}"/>
              </a:ext>
            </a:extLst>
          </p:cNvPr>
          <p:cNvSpPr>
            <a:spLocks noGrp="1"/>
          </p:cNvSpPr>
          <p:nvPr>
            <p:ph type="pic" sz="quarter" idx="45"/>
          </p:nvPr>
        </p:nvSpPr>
        <p:spPr>
          <a:xfrm>
            <a:off x="9618846" y="4260715"/>
            <a:ext cx="2160000" cy="1102191"/>
          </a:xfrm>
        </p:spPr>
        <p:txBody>
          <a:bodyPr>
            <a:normAutofit/>
          </a:bodyPr>
          <a:lstStyle>
            <a:lvl1pPr>
              <a:defRPr sz="2400">
                <a:latin typeface="+mj-lt"/>
              </a:defRPr>
            </a:lvl1pPr>
          </a:lstStyle>
          <a:p>
            <a:r>
              <a:rPr lang="en-US"/>
              <a:t>Click icon to add picture</a:t>
            </a:r>
          </a:p>
        </p:txBody>
      </p:sp>
      <p:sp>
        <p:nvSpPr>
          <p:cNvPr id="50" name="Text Placeholder 7">
            <a:extLst>
              <a:ext uri="{FF2B5EF4-FFF2-40B4-BE49-F238E27FC236}">
                <a16:creationId xmlns:a16="http://schemas.microsoft.com/office/drawing/2014/main" id="{59B852A4-73DC-46B1-AA03-8E83A31E0597}"/>
              </a:ext>
            </a:extLst>
          </p:cNvPr>
          <p:cNvSpPr>
            <a:spLocks noGrp="1"/>
          </p:cNvSpPr>
          <p:nvPr>
            <p:ph type="body" sz="quarter" idx="46" hasCustomPrompt="1"/>
          </p:nvPr>
        </p:nvSpPr>
        <p:spPr>
          <a:xfrm>
            <a:off x="9618846" y="5412783"/>
            <a:ext cx="2160000" cy="550361"/>
          </a:xfrm>
          <a:solidFill>
            <a:schemeClr val="bg1">
              <a:lumMod val="95000"/>
            </a:schemeClr>
          </a:solidFill>
          <a:ln>
            <a:noFill/>
          </a:ln>
        </p:spPr>
        <p:txBody>
          <a:bodyPr>
            <a:normAutofit/>
          </a:bodyPr>
          <a:lstStyle>
            <a:lvl1pPr marL="0" indent="0" algn="l">
              <a:buNone/>
              <a:defRPr sz="2000" b="1">
                <a:solidFill>
                  <a:schemeClr val="tx1">
                    <a:lumMod val="85000"/>
                    <a:lumOff val="15000"/>
                  </a:schemeClr>
                </a:solidFill>
                <a:latin typeface="+mn-lt"/>
              </a:defRPr>
            </a:lvl1pPr>
          </a:lstStyle>
          <a:p>
            <a:pPr lvl="0"/>
            <a:r>
              <a:rPr lang="en-US" dirty="0"/>
              <a:t>&lt;Title&gt;</a:t>
            </a:r>
          </a:p>
        </p:txBody>
      </p:sp>
      <p:sp>
        <p:nvSpPr>
          <p:cNvPr id="52" name="Text Placeholder 7">
            <a:extLst>
              <a:ext uri="{FF2B5EF4-FFF2-40B4-BE49-F238E27FC236}">
                <a16:creationId xmlns:a16="http://schemas.microsoft.com/office/drawing/2014/main" id="{B9A978D5-3EAD-4EE2-97BC-65C002DC4E82}"/>
              </a:ext>
            </a:extLst>
          </p:cNvPr>
          <p:cNvSpPr>
            <a:spLocks noGrp="1"/>
          </p:cNvSpPr>
          <p:nvPr>
            <p:ph type="body" sz="quarter" idx="47" hasCustomPrompt="1"/>
          </p:nvPr>
        </p:nvSpPr>
        <p:spPr>
          <a:xfrm>
            <a:off x="9618846" y="6013021"/>
            <a:ext cx="2160000" cy="395196"/>
          </a:xfrm>
          <a:solidFill>
            <a:schemeClr val="bg1"/>
          </a:solidFill>
          <a:ln>
            <a:noFill/>
          </a:ln>
        </p:spPr>
        <p:txBody>
          <a:bodyPr>
            <a:normAutofit/>
          </a:bodyPr>
          <a:lstStyle>
            <a:lvl1pPr marL="0" indent="0" algn="l">
              <a:buNone/>
              <a:defRPr sz="2000" b="0">
                <a:solidFill>
                  <a:schemeClr val="tx1">
                    <a:lumMod val="85000"/>
                    <a:lumOff val="15000"/>
                  </a:schemeClr>
                </a:solidFill>
                <a:latin typeface="+mn-lt"/>
              </a:defRPr>
            </a:lvl1pPr>
          </a:lstStyle>
          <a:p>
            <a:pPr lvl="0"/>
            <a:r>
              <a:rPr lang="en-US" dirty="0"/>
              <a:t>&lt;Sub&gt;</a:t>
            </a:r>
          </a:p>
        </p:txBody>
      </p:sp>
      <p:sp>
        <p:nvSpPr>
          <p:cNvPr id="29" name="Content Placeholder 3">
            <a:extLst>
              <a:ext uri="{FF2B5EF4-FFF2-40B4-BE49-F238E27FC236}">
                <a16:creationId xmlns:a16="http://schemas.microsoft.com/office/drawing/2014/main" id="{80F0588E-FEAF-4187-87F1-4AAEA8E8DDB7}"/>
              </a:ext>
            </a:extLst>
          </p:cNvPr>
          <p:cNvSpPr>
            <a:spLocks noGrp="1"/>
          </p:cNvSpPr>
          <p:nvPr>
            <p:ph sz="half" idx="48"/>
          </p:nvPr>
        </p:nvSpPr>
        <p:spPr>
          <a:xfrm>
            <a:off x="377060" y="1354189"/>
            <a:ext cx="5595295" cy="2509234"/>
          </a:xfrm>
          <a:solidFill>
            <a:schemeClr val="bg1">
              <a:lumMod val="95000"/>
            </a:schemeClr>
          </a:solidFill>
        </p:spPr>
        <p:txBody>
          <a:bodyPr>
            <a:noAutofit/>
          </a:bodyPr>
          <a:lstStyle>
            <a:lvl1pPr>
              <a:defRPr sz="24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7">
            <a:extLst>
              <a:ext uri="{FF2B5EF4-FFF2-40B4-BE49-F238E27FC236}">
                <a16:creationId xmlns:a16="http://schemas.microsoft.com/office/drawing/2014/main" id="{51234B8A-ACA9-45D2-8476-D833C39D7C43}"/>
              </a:ext>
            </a:extLst>
          </p:cNvPr>
          <p:cNvSpPr>
            <a:spLocks noGrp="1"/>
          </p:cNvSpPr>
          <p:nvPr>
            <p:ph type="body" sz="quarter" idx="49" hasCustomPrompt="1"/>
          </p:nvPr>
        </p:nvSpPr>
        <p:spPr>
          <a:xfrm>
            <a:off x="6219645" y="971837"/>
            <a:ext cx="4248000" cy="333581"/>
          </a:xfrm>
          <a:prstGeom prst="homePlate">
            <a:avLst/>
          </a:prstGeom>
          <a:solidFill>
            <a:schemeClr val="tx2">
              <a:lumMod val="75000"/>
            </a:schemeClr>
          </a:solidFill>
        </p:spPr>
        <p:txBody>
          <a:bodyPr anchor="ctr">
            <a:noAutofit/>
          </a:bodyPr>
          <a:lstStyle>
            <a:lvl1pPr marL="0" indent="0">
              <a:buNone/>
              <a:defRPr sz="2400" b="1">
                <a:solidFill>
                  <a:schemeClr val="bg1"/>
                </a:solidFill>
              </a:defRPr>
            </a:lvl1pPr>
          </a:lstStyle>
          <a:p>
            <a:pPr lvl="0"/>
            <a:r>
              <a:rPr lang="en-US" dirty="0"/>
              <a:t>&lt;&lt;OBJECTIVE&gt;&gt;</a:t>
            </a:r>
          </a:p>
        </p:txBody>
      </p:sp>
      <p:sp>
        <p:nvSpPr>
          <p:cNvPr id="31" name="Text Placeholder 10">
            <a:extLst>
              <a:ext uri="{FF2B5EF4-FFF2-40B4-BE49-F238E27FC236}">
                <a16:creationId xmlns:a16="http://schemas.microsoft.com/office/drawing/2014/main" id="{8E69425B-DCF9-4036-B98C-A670C214CFCB}"/>
              </a:ext>
            </a:extLst>
          </p:cNvPr>
          <p:cNvSpPr>
            <a:spLocks noGrp="1"/>
          </p:cNvSpPr>
          <p:nvPr>
            <p:ph type="body" sz="quarter" idx="29" hasCustomPrompt="1"/>
          </p:nvPr>
        </p:nvSpPr>
        <p:spPr>
          <a:xfrm>
            <a:off x="10783922" y="303505"/>
            <a:ext cx="702000" cy="180000"/>
          </a:xfrm>
          <a:prstGeom prst="rect">
            <a:avLst/>
          </a:prstGeom>
          <a:solidFill>
            <a:schemeClr val="tx2">
              <a:lumMod val="75000"/>
            </a:schemeClr>
          </a:solidFill>
        </p:spPr>
        <p:txBody>
          <a:bodyPr anchor="ctr">
            <a:noAutofit/>
          </a:bodyPr>
          <a:lstStyle>
            <a:lvl1pPr marL="0" indent="0" algn="l">
              <a:buFontTx/>
              <a:buNone/>
              <a:defRPr sz="1400" b="0">
                <a:solidFill>
                  <a:schemeClr val="bg1"/>
                </a:solidFill>
              </a:defRPr>
            </a:lvl1pPr>
            <a:lvl2pPr marL="287338" indent="0">
              <a:buFontTx/>
              <a:buNone/>
              <a:defRPr sz="1600" b="1">
                <a:solidFill>
                  <a:schemeClr val="bg1"/>
                </a:solidFill>
              </a:defRPr>
            </a:lvl2pPr>
            <a:lvl3pPr marL="631825" indent="0">
              <a:buFontTx/>
              <a:buNone/>
              <a:defRPr sz="1600" b="1">
                <a:solidFill>
                  <a:schemeClr val="bg1"/>
                </a:solidFill>
              </a:defRPr>
            </a:lvl3pPr>
            <a:lvl4pPr marL="973138" indent="0">
              <a:buFontTx/>
              <a:buNone/>
              <a:defRPr sz="1600" b="1">
                <a:solidFill>
                  <a:schemeClr val="bg1"/>
                </a:solidFill>
              </a:defRPr>
            </a:lvl4pPr>
            <a:lvl5pPr marL="1312863" indent="0">
              <a:buFontTx/>
              <a:buNone/>
              <a:defRPr sz="1600" b="1">
                <a:solidFill>
                  <a:schemeClr val="bg1"/>
                </a:solidFill>
              </a:defRPr>
            </a:lvl5pPr>
          </a:lstStyle>
          <a:p>
            <a:pPr lvl="0"/>
            <a:r>
              <a:rPr lang="en-US" dirty="0" err="1"/>
              <a:t>Proj</a:t>
            </a:r>
            <a:endParaRPr lang="en-US" dirty="0"/>
          </a:p>
        </p:txBody>
      </p:sp>
      <p:sp>
        <p:nvSpPr>
          <p:cNvPr id="32" name="Text Placeholder 10">
            <a:extLst>
              <a:ext uri="{FF2B5EF4-FFF2-40B4-BE49-F238E27FC236}">
                <a16:creationId xmlns:a16="http://schemas.microsoft.com/office/drawing/2014/main" id="{621F06D8-88AC-455F-B4B6-25919A819685}"/>
              </a:ext>
            </a:extLst>
          </p:cNvPr>
          <p:cNvSpPr>
            <a:spLocks noGrp="1"/>
          </p:cNvSpPr>
          <p:nvPr>
            <p:ph type="body" sz="quarter" idx="30" hasCustomPrompt="1"/>
          </p:nvPr>
        </p:nvSpPr>
        <p:spPr>
          <a:xfrm>
            <a:off x="11494078" y="303505"/>
            <a:ext cx="702000" cy="180000"/>
          </a:xfrm>
          <a:prstGeom prst="rect">
            <a:avLst/>
          </a:prstGeom>
          <a:solidFill>
            <a:schemeClr val="tx2">
              <a:lumMod val="50000"/>
            </a:schemeClr>
          </a:solidFill>
        </p:spPr>
        <p:txBody>
          <a:bodyPr anchor="ctr">
            <a:noAutofit/>
          </a:bodyPr>
          <a:lstStyle>
            <a:lvl1pPr marL="0" indent="0">
              <a:buFontTx/>
              <a:buNone/>
              <a:defRPr sz="1400" b="0">
                <a:solidFill>
                  <a:schemeClr val="bg1"/>
                </a:solidFill>
              </a:defRPr>
            </a:lvl1pPr>
            <a:lvl2pPr marL="287338" indent="0">
              <a:buFontTx/>
              <a:buNone/>
              <a:defRPr sz="1600" b="1">
                <a:solidFill>
                  <a:schemeClr val="bg1"/>
                </a:solidFill>
              </a:defRPr>
            </a:lvl2pPr>
            <a:lvl3pPr marL="631825" indent="0">
              <a:buFontTx/>
              <a:buNone/>
              <a:defRPr sz="1600" b="1">
                <a:solidFill>
                  <a:schemeClr val="bg1"/>
                </a:solidFill>
              </a:defRPr>
            </a:lvl3pPr>
            <a:lvl4pPr marL="973138" indent="0">
              <a:buFontTx/>
              <a:buNone/>
              <a:defRPr sz="1600" b="1">
                <a:solidFill>
                  <a:schemeClr val="bg1"/>
                </a:solidFill>
              </a:defRPr>
            </a:lvl4pPr>
            <a:lvl5pPr marL="1312863" indent="0">
              <a:buFontTx/>
              <a:buNone/>
              <a:defRPr sz="1600" b="1">
                <a:solidFill>
                  <a:schemeClr val="bg1"/>
                </a:solidFill>
              </a:defRPr>
            </a:lvl5pPr>
          </a:lstStyle>
          <a:p>
            <a:pPr lvl="0"/>
            <a:r>
              <a:rPr lang="en-US" dirty="0"/>
              <a:t>Prog</a:t>
            </a:r>
          </a:p>
        </p:txBody>
      </p:sp>
      <p:sp>
        <p:nvSpPr>
          <p:cNvPr id="39" name="Text Placeholder 3">
            <a:extLst>
              <a:ext uri="{FF2B5EF4-FFF2-40B4-BE49-F238E27FC236}">
                <a16:creationId xmlns:a16="http://schemas.microsoft.com/office/drawing/2014/main" id="{BB40852B-F23D-4B9C-A9DD-F3E201184D83}"/>
              </a:ext>
            </a:extLst>
          </p:cNvPr>
          <p:cNvSpPr>
            <a:spLocks noGrp="1"/>
          </p:cNvSpPr>
          <p:nvPr>
            <p:ph type="body" sz="quarter" idx="65" hasCustomPrompt="1"/>
          </p:nvPr>
        </p:nvSpPr>
        <p:spPr>
          <a:xfrm>
            <a:off x="10788000" y="667183"/>
            <a:ext cx="1404000" cy="180000"/>
          </a:xfrm>
          <a:solidFill>
            <a:schemeClr val="bg2">
              <a:lumMod val="40000"/>
              <a:lumOff val="60000"/>
            </a:schemeClr>
          </a:solidFill>
        </p:spPr>
        <p:txBody>
          <a:bodyPr anchor="ctr">
            <a:noAutofit/>
          </a:bodyPr>
          <a:lstStyle>
            <a:lvl1pPr marL="0" indent="0">
              <a:buNone/>
              <a:defRPr sz="1200">
                <a:solidFill>
                  <a:schemeClr val="tx1">
                    <a:lumMod val="50000"/>
                    <a:lumOff val="50000"/>
                  </a:schemeClr>
                </a:solidFill>
              </a:defRPr>
            </a:lvl1pPr>
          </a:lstStyle>
          <a:p>
            <a:pPr lvl="0"/>
            <a:r>
              <a:rPr lang="en-US" dirty="0"/>
              <a:t>&lt;email&gt;</a:t>
            </a:r>
          </a:p>
        </p:txBody>
      </p:sp>
      <p:sp>
        <p:nvSpPr>
          <p:cNvPr id="46" name="Text Placeholder 3">
            <a:extLst>
              <a:ext uri="{FF2B5EF4-FFF2-40B4-BE49-F238E27FC236}">
                <a16:creationId xmlns:a16="http://schemas.microsoft.com/office/drawing/2014/main" id="{70DD97C5-5D5A-4D77-A742-17AAB22EE7A7}"/>
              </a:ext>
            </a:extLst>
          </p:cNvPr>
          <p:cNvSpPr>
            <a:spLocks noGrp="1"/>
          </p:cNvSpPr>
          <p:nvPr>
            <p:ph type="body" sz="quarter" idx="66" hasCustomPrompt="1"/>
          </p:nvPr>
        </p:nvSpPr>
        <p:spPr>
          <a:xfrm>
            <a:off x="10788000" y="483505"/>
            <a:ext cx="1404000" cy="180000"/>
          </a:xfrm>
          <a:solidFill>
            <a:schemeClr val="bg2"/>
          </a:solidFill>
        </p:spPr>
        <p:txBody>
          <a:bodyPr anchor="ctr">
            <a:noAutofit/>
          </a:bodyPr>
          <a:lstStyle>
            <a:lvl1pPr marL="0" indent="0">
              <a:buNone/>
              <a:defRPr sz="1200" b="1">
                <a:solidFill>
                  <a:schemeClr val="bg1"/>
                </a:solidFill>
              </a:defRPr>
            </a:lvl1pPr>
          </a:lstStyle>
          <a:p>
            <a:pPr lvl="0"/>
            <a:r>
              <a:rPr lang="en-US" dirty="0"/>
              <a:t>&lt;Person&gt;</a:t>
            </a:r>
          </a:p>
        </p:txBody>
      </p:sp>
    </p:spTree>
    <p:extLst>
      <p:ext uri="{BB962C8B-B14F-4D97-AF65-F5344CB8AC3E}">
        <p14:creationId xmlns:p14="http://schemas.microsoft.com/office/powerpoint/2010/main" val="197512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oject_Deliver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DD6B-B6E6-405D-A5B1-189E39794474}"/>
              </a:ext>
            </a:extLst>
          </p:cNvPr>
          <p:cNvSpPr>
            <a:spLocks noGrp="1"/>
          </p:cNvSpPr>
          <p:nvPr>
            <p:ph type="title" hasCustomPrompt="1"/>
          </p:nvPr>
        </p:nvSpPr>
        <p:spPr>
          <a:xfrm>
            <a:off x="365760" y="182563"/>
            <a:ext cx="10418162" cy="731520"/>
          </a:xfrm>
        </p:spPr>
        <p:txBody>
          <a:bodyPr>
            <a:normAutofit/>
          </a:bodyPr>
          <a:lstStyle>
            <a:lvl1pPr>
              <a:defRPr sz="4000"/>
            </a:lvl1pPr>
          </a:lstStyle>
          <a:p>
            <a:r>
              <a:rPr lang="en-US" dirty="0"/>
              <a:t>&lt;Title&gt;</a:t>
            </a:r>
          </a:p>
        </p:txBody>
      </p:sp>
      <p:sp>
        <p:nvSpPr>
          <p:cNvPr id="20" name="Text Placeholder 10">
            <a:extLst>
              <a:ext uri="{FF2B5EF4-FFF2-40B4-BE49-F238E27FC236}">
                <a16:creationId xmlns:a16="http://schemas.microsoft.com/office/drawing/2014/main" id="{B2CB8975-71CC-423F-A828-CA0015CC947F}"/>
              </a:ext>
            </a:extLst>
          </p:cNvPr>
          <p:cNvSpPr>
            <a:spLocks noGrp="1"/>
          </p:cNvSpPr>
          <p:nvPr>
            <p:ph type="body" sz="quarter" idx="29" hasCustomPrompt="1"/>
          </p:nvPr>
        </p:nvSpPr>
        <p:spPr>
          <a:xfrm>
            <a:off x="10783922" y="284099"/>
            <a:ext cx="702000" cy="180000"/>
          </a:xfrm>
          <a:prstGeom prst="rect">
            <a:avLst/>
          </a:prstGeom>
          <a:solidFill>
            <a:schemeClr val="tx2">
              <a:lumMod val="75000"/>
            </a:schemeClr>
          </a:solidFill>
        </p:spPr>
        <p:txBody>
          <a:bodyPr anchor="ctr">
            <a:noAutofit/>
          </a:bodyPr>
          <a:lstStyle>
            <a:lvl1pPr marL="0" indent="0" algn="l">
              <a:buFontTx/>
              <a:buNone/>
              <a:defRPr sz="1400" b="0">
                <a:solidFill>
                  <a:schemeClr val="bg1"/>
                </a:solidFill>
              </a:defRPr>
            </a:lvl1pPr>
            <a:lvl2pPr marL="287338" indent="0">
              <a:buFontTx/>
              <a:buNone/>
              <a:defRPr sz="1600" b="1">
                <a:solidFill>
                  <a:schemeClr val="bg1"/>
                </a:solidFill>
              </a:defRPr>
            </a:lvl2pPr>
            <a:lvl3pPr marL="631825" indent="0">
              <a:buFontTx/>
              <a:buNone/>
              <a:defRPr sz="1600" b="1">
                <a:solidFill>
                  <a:schemeClr val="bg1"/>
                </a:solidFill>
              </a:defRPr>
            </a:lvl3pPr>
            <a:lvl4pPr marL="973138" indent="0">
              <a:buFontTx/>
              <a:buNone/>
              <a:defRPr sz="1600" b="1">
                <a:solidFill>
                  <a:schemeClr val="bg1"/>
                </a:solidFill>
              </a:defRPr>
            </a:lvl4pPr>
            <a:lvl5pPr marL="1312863" indent="0">
              <a:buFontTx/>
              <a:buNone/>
              <a:defRPr sz="1600" b="1">
                <a:solidFill>
                  <a:schemeClr val="bg1"/>
                </a:solidFill>
              </a:defRPr>
            </a:lvl5pPr>
          </a:lstStyle>
          <a:p>
            <a:pPr lvl="0"/>
            <a:r>
              <a:rPr lang="en-US" dirty="0" err="1"/>
              <a:t>Proj</a:t>
            </a:r>
            <a:endParaRPr lang="en-US" dirty="0"/>
          </a:p>
        </p:txBody>
      </p:sp>
      <p:sp>
        <p:nvSpPr>
          <p:cNvPr id="21" name="Text Placeholder 10">
            <a:extLst>
              <a:ext uri="{FF2B5EF4-FFF2-40B4-BE49-F238E27FC236}">
                <a16:creationId xmlns:a16="http://schemas.microsoft.com/office/drawing/2014/main" id="{ABEBEB51-9C9C-413F-B992-F334C1FA731C}"/>
              </a:ext>
            </a:extLst>
          </p:cNvPr>
          <p:cNvSpPr>
            <a:spLocks noGrp="1"/>
          </p:cNvSpPr>
          <p:nvPr>
            <p:ph type="body" sz="quarter" idx="30" hasCustomPrompt="1"/>
          </p:nvPr>
        </p:nvSpPr>
        <p:spPr>
          <a:xfrm>
            <a:off x="11494078" y="284099"/>
            <a:ext cx="702000" cy="180000"/>
          </a:xfrm>
          <a:prstGeom prst="rect">
            <a:avLst/>
          </a:prstGeom>
          <a:solidFill>
            <a:schemeClr val="tx2">
              <a:lumMod val="50000"/>
            </a:schemeClr>
          </a:solidFill>
        </p:spPr>
        <p:txBody>
          <a:bodyPr anchor="ctr">
            <a:noAutofit/>
          </a:bodyPr>
          <a:lstStyle>
            <a:lvl1pPr marL="0" indent="0">
              <a:buFontTx/>
              <a:buNone/>
              <a:defRPr sz="1400" b="0">
                <a:solidFill>
                  <a:schemeClr val="bg1"/>
                </a:solidFill>
              </a:defRPr>
            </a:lvl1pPr>
            <a:lvl2pPr marL="287338" indent="0">
              <a:buFontTx/>
              <a:buNone/>
              <a:defRPr sz="1600" b="1">
                <a:solidFill>
                  <a:schemeClr val="bg1"/>
                </a:solidFill>
              </a:defRPr>
            </a:lvl2pPr>
            <a:lvl3pPr marL="631825" indent="0">
              <a:buFontTx/>
              <a:buNone/>
              <a:defRPr sz="1600" b="1">
                <a:solidFill>
                  <a:schemeClr val="bg1"/>
                </a:solidFill>
              </a:defRPr>
            </a:lvl3pPr>
            <a:lvl4pPr marL="973138" indent="0">
              <a:buFontTx/>
              <a:buNone/>
              <a:defRPr sz="1600" b="1">
                <a:solidFill>
                  <a:schemeClr val="bg1"/>
                </a:solidFill>
              </a:defRPr>
            </a:lvl4pPr>
            <a:lvl5pPr marL="1312863" indent="0">
              <a:buFontTx/>
              <a:buNone/>
              <a:defRPr sz="1600" b="1">
                <a:solidFill>
                  <a:schemeClr val="bg1"/>
                </a:solidFill>
              </a:defRPr>
            </a:lvl5pPr>
          </a:lstStyle>
          <a:p>
            <a:pPr lvl="0"/>
            <a:r>
              <a:rPr lang="en-US" dirty="0"/>
              <a:t>Prog</a:t>
            </a:r>
          </a:p>
        </p:txBody>
      </p:sp>
      <p:sp>
        <p:nvSpPr>
          <p:cNvPr id="26" name="Text Placeholder 7">
            <a:extLst>
              <a:ext uri="{FF2B5EF4-FFF2-40B4-BE49-F238E27FC236}">
                <a16:creationId xmlns:a16="http://schemas.microsoft.com/office/drawing/2014/main" id="{1066F747-B003-4E7F-949A-D68974007BDF}"/>
              </a:ext>
            </a:extLst>
          </p:cNvPr>
          <p:cNvSpPr>
            <a:spLocks noGrp="1"/>
          </p:cNvSpPr>
          <p:nvPr>
            <p:ph type="body" sz="quarter" idx="17" hasCustomPrompt="1"/>
          </p:nvPr>
        </p:nvSpPr>
        <p:spPr>
          <a:xfrm>
            <a:off x="354461" y="1437128"/>
            <a:ext cx="845978" cy="1158457"/>
          </a:xfrm>
          <a:prstGeom prst="homePlate">
            <a:avLst>
              <a:gd name="adj" fmla="val 0"/>
            </a:avLst>
          </a:prstGeom>
          <a:solidFill>
            <a:schemeClr val="tx2">
              <a:lumMod val="75000"/>
            </a:schemeClr>
          </a:solidFill>
        </p:spPr>
        <p:txBody>
          <a:bodyPr vert="vert270" anchor="ctr">
            <a:noAutofit/>
          </a:bodyPr>
          <a:lstStyle>
            <a:lvl1pPr marL="0" indent="0" algn="ctr">
              <a:buNone/>
              <a:defRPr sz="2000" b="1">
                <a:solidFill>
                  <a:schemeClr val="bg1"/>
                </a:solidFill>
              </a:defRPr>
            </a:lvl1pPr>
          </a:lstStyle>
          <a:p>
            <a:pPr lvl="0"/>
            <a:r>
              <a:rPr lang="en-US" dirty="0"/>
              <a:t>NEED</a:t>
            </a:r>
          </a:p>
        </p:txBody>
      </p:sp>
      <p:sp>
        <p:nvSpPr>
          <p:cNvPr id="27" name="Text Placeholder 7">
            <a:extLst>
              <a:ext uri="{FF2B5EF4-FFF2-40B4-BE49-F238E27FC236}">
                <a16:creationId xmlns:a16="http://schemas.microsoft.com/office/drawing/2014/main" id="{9C04D4A2-9EE0-4DA3-973B-D0376FC39274}"/>
              </a:ext>
            </a:extLst>
          </p:cNvPr>
          <p:cNvSpPr>
            <a:spLocks noGrp="1"/>
          </p:cNvSpPr>
          <p:nvPr>
            <p:ph type="body" sz="quarter" idx="34" hasCustomPrompt="1"/>
          </p:nvPr>
        </p:nvSpPr>
        <p:spPr>
          <a:xfrm>
            <a:off x="354463" y="981332"/>
            <a:ext cx="844958" cy="360000"/>
          </a:xfrm>
          <a:prstGeom prst="homePlate">
            <a:avLst>
              <a:gd name="adj" fmla="val 0"/>
            </a:avLst>
          </a:prstGeom>
          <a:solidFill>
            <a:schemeClr val="tx2">
              <a:lumMod val="50000"/>
            </a:schemeClr>
          </a:solidFill>
        </p:spPr>
        <p:txBody>
          <a:bodyPr anchor="ctr">
            <a:noAutofit/>
          </a:bodyPr>
          <a:lstStyle>
            <a:lvl1pPr marL="0" indent="0">
              <a:buNone/>
              <a:defRPr sz="2400" b="1">
                <a:solidFill>
                  <a:schemeClr val="bg1"/>
                </a:solidFill>
              </a:defRPr>
            </a:lvl1pPr>
          </a:lstStyle>
          <a:p>
            <a:pPr lvl="0"/>
            <a:r>
              <a:rPr lang="en-US" dirty="0"/>
              <a:t>TASK</a:t>
            </a:r>
          </a:p>
        </p:txBody>
      </p:sp>
      <p:sp>
        <p:nvSpPr>
          <p:cNvPr id="28" name="Content Placeholder 3">
            <a:extLst>
              <a:ext uri="{FF2B5EF4-FFF2-40B4-BE49-F238E27FC236}">
                <a16:creationId xmlns:a16="http://schemas.microsoft.com/office/drawing/2014/main" id="{48A0CA7A-CCE9-45F9-A33D-BBFC24F81CFE}"/>
              </a:ext>
            </a:extLst>
          </p:cNvPr>
          <p:cNvSpPr>
            <a:spLocks noGrp="1"/>
          </p:cNvSpPr>
          <p:nvPr>
            <p:ph sz="half" idx="2"/>
          </p:nvPr>
        </p:nvSpPr>
        <p:spPr>
          <a:xfrm>
            <a:off x="1377495" y="1437128"/>
            <a:ext cx="3364876" cy="1158430"/>
          </a:xfrm>
          <a:solidFill>
            <a:schemeClr val="bg2">
              <a:lumMod val="20000"/>
              <a:lumOff val="80000"/>
            </a:schemeClr>
          </a:solidFill>
        </p:spPr>
        <p:txBody>
          <a:bodyPr>
            <a:noAutofit/>
          </a:bodyPr>
          <a:lstStyle>
            <a:lvl1pPr>
              <a:defRPr sz="22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29" name="Text Placeholder 7">
            <a:extLst>
              <a:ext uri="{FF2B5EF4-FFF2-40B4-BE49-F238E27FC236}">
                <a16:creationId xmlns:a16="http://schemas.microsoft.com/office/drawing/2014/main" id="{11720AE1-EC18-407C-B5D9-9C4204669E0D}"/>
              </a:ext>
            </a:extLst>
          </p:cNvPr>
          <p:cNvSpPr>
            <a:spLocks noGrp="1"/>
          </p:cNvSpPr>
          <p:nvPr>
            <p:ph type="body" sz="quarter" idx="48" hasCustomPrompt="1"/>
          </p:nvPr>
        </p:nvSpPr>
        <p:spPr>
          <a:xfrm>
            <a:off x="354460" y="2698436"/>
            <a:ext cx="845978" cy="1292842"/>
          </a:xfrm>
          <a:prstGeom prst="homePlate">
            <a:avLst>
              <a:gd name="adj" fmla="val 0"/>
            </a:avLst>
          </a:prstGeom>
          <a:solidFill>
            <a:schemeClr val="tx2"/>
          </a:solidFill>
        </p:spPr>
        <p:txBody>
          <a:bodyPr vert="vert270" anchor="ctr">
            <a:noAutofit/>
          </a:bodyPr>
          <a:lstStyle>
            <a:lvl1pPr marL="0" indent="0" algn="ctr">
              <a:buNone/>
              <a:defRPr sz="2000" b="1">
                <a:solidFill>
                  <a:schemeClr val="bg1"/>
                </a:solidFill>
              </a:defRPr>
            </a:lvl1pPr>
          </a:lstStyle>
          <a:p>
            <a:pPr lvl="0"/>
            <a:r>
              <a:rPr lang="en-US" dirty="0"/>
              <a:t>GOAL</a:t>
            </a:r>
          </a:p>
        </p:txBody>
      </p:sp>
      <p:sp>
        <p:nvSpPr>
          <p:cNvPr id="30" name="Text Placeholder 7">
            <a:extLst>
              <a:ext uri="{FF2B5EF4-FFF2-40B4-BE49-F238E27FC236}">
                <a16:creationId xmlns:a16="http://schemas.microsoft.com/office/drawing/2014/main" id="{A517D9EE-55B6-4850-B318-00909E7D318E}"/>
              </a:ext>
            </a:extLst>
          </p:cNvPr>
          <p:cNvSpPr>
            <a:spLocks noGrp="1"/>
          </p:cNvSpPr>
          <p:nvPr>
            <p:ph type="body" sz="quarter" idx="49" hasCustomPrompt="1"/>
          </p:nvPr>
        </p:nvSpPr>
        <p:spPr>
          <a:xfrm>
            <a:off x="354459" y="4084584"/>
            <a:ext cx="845978" cy="1292842"/>
          </a:xfrm>
          <a:prstGeom prst="homePlate">
            <a:avLst>
              <a:gd name="adj" fmla="val 0"/>
            </a:avLst>
          </a:prstGeom>
          <a:solidFill>
            <a:schemeClr val="tx2">
              <a:lumMod val="60000"/>
              <a:lumOff val="40000"/>
            </a:schemeClr>
          </a:solidFill>
        </p:spPr>
        <p:txBody>
          <a:bodyPr vert="vert270" anchor="ctr">
            <a:noAutofit/>
          </a:bodyPr>
          <a:lstStyle>
            <a:lvl1pPr marL="0" indent="0" algn="ctr">
              <a:buNone/>
              <a:defRPr sz="2000" b="1">
                <a:solidFill>
                  <a:schemeClr val="bg1"/>
                </a:solidFill>
              </a:defRPr>
            </a:lvl1pPr>
          </a:lstStyle>
          <a:p>
            <a:pPr lvl="0"/>
            <a:r>
              <a:rPr lang="en-US" dirty="0"/>
              <a:t>VALUE</a:t>
            </a:r>
          </a:p>
        </p:txBody>
      </p:sp>
      <p:sp>
        <p:nvSpPr>
          <p:cNvPr id="31" name="Text Placeholder 7">
            <a:extLst>
              <a:ext uri="{FF2B5EF4-FFF2-40B4-BE49-F238E27FC236}">
                <a16:creationId xmlns:a16="http://schemas.microsoft.com/office/drawing/2014/main" id="{1649BACE-70BF-409E-9282-8BC1E966376F}"/>
              </a:ext>
            </a:extLst>
          </p:cNvPr>
          <p:cNvSpPr>
            <a:spLocks noGrp="1"/>
          </p:cNvSpPr>
          <p:nvPr>
            <p:ph type="body" sz="quarter" idx="50" hasCustomPrompt="1"/>
          </p:nvPr>
        </p:nvSpPr>
        <p:spPr>
          <a:xfrm>
            <a:off x="354458" y="5469636"/>
            <a:ext cx="845978" cy="997977"/>
          </a:xfrm>
          <a:prstGeom prst="homePlate">
            <a:avLst>
              <a:gd name="adj" fmla="val 0"/>
            </a:avLst>
          </a:prstGeom>
          <a:solidFill>
            <a:schemeClr val="bg2">
              <a:lumMod val="75000"/>
            </a:schemeClr>
          </a:solidFill>
        </p:spPr>
        <p:txBody>
          <a:bodyPr vert="vert270" anchor="ctr">
            <a:noAutofit/>
          </a:bodyPr>
          <a:lstStyle>
            <a:lvl1pPr marL="0" indent="0" algn="ctr">
              <a:buNone/>
              <a:defRPr sz="2000" b="1">
                <a:solidFill>
                  <a:schemeClr val="bg1"/>
                </a:solidFill>
              </a:defRPr>
            </a:lvl1pPr>
          </a:lstStyle>
          <a:p>
            <a:pPr lvl="0"/>
            <a:r>
              <a:rPr lang="en-US" dirty="0"/>
              <a:t>NOTE</a:t>
            </a:r>
          </a:p>
        </p:txBody>
      </p:sp>
      <p:sp>
        <p:nvSpPr>
          <p:cNvPr id="32" name="Content Placeholder 3">
            <a:extLst>
              <a:ext uri="{FF2B5EF4-FFF2-40B4-BE49-F238E27FC236}">
                <a16:creationId xmlns:a16="http://schemas.microsoft.com/office/drawing/2014/main" id="{DFDF39D0-5ADE-4BDD-82DC-7E14F78B9CD6}"/>
              </a:ext>
            </a:extLst>
          </p:cNvPr>
          <p:cNvSpPr>
            <a:spLocks noGrp="1"/>
          </p:cNvSpPr>
          <p:nvPr>
            <p:ph sz="half" idx="51"/>
          </p:nvPr>
        </p:nvSpPr>
        <p:spPr>
          <a:xfrm>
            <a:off x="4919430" y="1437128"/>
            <a:ext cx="3364876" cy="1158430"/>
          </a:xfrm>
          <a:solidFill>
            <a:schemeClr val="bg2">
              <a:lumMod val="20000"/>
              <a:lumOff val="80000"/>
            </a:schemeClr>
          </a:solidFill>
        </p:spPr>
        <p:txBody>
          <a:bodyPr>
            <a:noAutofit/>
          </a:bodyPr>
          <a:lstStyle>
            <a:lvl1pPr>
              <a:defRPr sz="22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39" name="Content Placeholder 3">
            <a:extLst>
              <a:ext uri="{FF2B5EF4-FFF2-40B4-BE49-F238E27FC236}">
                <a16:creationId xmlns:a16="http://schemas.microsoft.com/office/drawing/2014/main" id="{06965332-68A5-418E-92DD-23EDADCEB9E5}"/>
              </a:ext>
            </a:extLst>
          </p:cNvPr>
          <p:cNvSpPr>
            <a:spLocks noGrp="1"/>
          </p:cNvSpPr>
          <p:nvPr>
            <p:ph sz="half" idx="52"/>
          </p:nvPr>
        </p:nvSpPr>
        <p:spPr>
          <a:xfrm>
            <a:off x="8461364" y="1437128"/>
            <a:ext cx="3364876" cy="1158430"/>
          </a:xfrm>
          <a:solidFill>
            <a:schemeClr val="bg2">
              <a:lumMod val="20000"/>
              <a:lumOff val="80000"/>
            </a:schemeClr>
          </a:solidFill>
        </p:spPr>
        <p:txBody>
          <a:bodyPr>
            <a:noAutofit/>
          </a:bodyPr>
          <a:lstStyle>
            <a:lvl1pPr>
              <a:defRPr sz="22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46" name="Content Placeholder 3">
            <a:extLst>
              <a:ext uri="{FF2B5EF4-FFF2-40B4-BE49-F238E27FC236}">
                <a16:creationId xmlns:a16="http://schemas.microsoft.com/office/drawing/2014/main" id="{F31C125A-9F87-4092-B8BF-6CFC282E6766}"/>
              </a:ext>
            </a:extLst>
          </p:cNvPr>
          <p:cNvSpPr>
            <a:spLocks noGrp="1"/>
          </p:cNvSpPr>
          <p:nvPr>
            <p:ph sz="half" idx="53"/>
          </p:nvPr>
        </p:nvSpPr>
        <p:spPr>
          <a:xfrm>
            <a:off x="1377495" y="2701035"/>
            <a:ext cx="3364876" cy="1287645"/>
          </a:xfrm>
          <a:solidFill>
            <a:schemeClr val="accent6">
              <a:lumMod val="60000"/>
              <a:lumOff val="40000"/>
            </a:schemeClr>
          </a:solidFill>
        </p:spPr>
        <p:txBody>
          <a:bodyPr>
            <a:noAutofit/>
          </a:bodyPr>
          <a:lstStyle>
            <a:lvl1pPr>
              <a:defRPr sz="22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47" name="Content Placeholder 3">
            <a:extLst>
              <a:ext uri="{FF2B5EF4-FFF2-40B4-BE49-F238E27FC236}">
                <a16:creationId xmlns:a16="http://schemas.microsoft.com/office/drawing/2014/main" id="{0487F0FA-516D-4B4C-95A6-6024BB1B68CD}"/>
              </a:ext>
            </a:extLst>
          </p:cNvPr>
          <p:cNvSpPr>
            <a:spLocks noGrp="1"/>
          </p:cNvSpPr>
          <p:nvPr>
            <p:ph sz="half" idx="54"/>
          </p:nvPr>
        </p:nvSpPr>
        <p:spPr>
          <a:xfrm>
            <a:off x="4919430" y="2701035"/>
            <a:ext cx="3364876" cy="1287645"/>
          </a:xfrm>
          <a:solidFill>
            <a:schemeClr val="accent6">
              <a:lumMod val="60000"/>
              <a:lumOff val="40000"/>
            </a:schemeClr>
          </a:solidFill>
        </p:spPr>
        <p:txBody>
          <a:bodyPr>
            <a:noAutofit/>
          </a:bodyPr>
          <a:lstStyle>
            <a:lvl1pPr>
              <a:defRPr sz="22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53" name="Content Placeholder 3">
            <a:extLst>
              <a:ext uri="{FF2B5EF4-FFF2-40B4-BE49-F238E27FC236}">
                <a16:creationId xmlns:a16="http://schemas.microsoft.com/office/drawing/2014/main" id="{AC7BC1A4-4AD4-4A0D-AD50-02C4041F4EA5}"/>
              </a:ext>
            </a:extLst>
          </p:cNvPr>
          <p:cNvSpPr>
            <a:spLocks noGrp="1"/>
          </p:cNvSpPr>
          <p:nvPr>
            <p:ph sz="half" idx="55"/>
          </p:nvPr>
        </p:nvSpPr>
        <p:spPr>
          <a:xfrm>
            <a:off x="8461364" y="2701035"/>
            <a:ext cx="3364876" cy="1287645"/>
          </a:xfrm>
          <a:solidFill>
            <a:schemeClr val="accent6">
              <a:lumMod val="60000"/>
              <a:lumOff val="40000"/>
            </a:schemeClr>
          </a:solidFill>
        </p:spPr>
        <p:txBody>
          <a:bodyPr>
            <a:noAutofit/>
          </a:bodyPr>
          <a:lstStyle>
            <a:lvl1pPr>
              <a:defRPr sz="22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54" name="Content Placeholder 3">
            <a:extLst>
              <a:ext uri="{FF2B5EF4-FFF2-40B4-BE49-F238E27FC236}">
                <a16:creationId xmlns:a16="http://schemas.microsoft.com/office/drawing/2014/main" id="{04EC1916-80D4-4590-80B8-FCA8DBE80D87}"/>
              </a:ext>
            </a:extLst>
          </p:cNvPr>
          <p:cNvSpPr>
            <a:spLocks noGrp="1"/>
          </p:cNvSpPr>
          <p:nvPr>
            <p:ph sz="half" idx="56"/>
          </p:nvPr>
        </p:nvSpPr>
        <p:spPr>
          <a:xfrm>
            <a:off x="1377495" y="4087183"/>
            <a:ext cx="3364876" cy="1287645"/>
          </a:xfrm>
          <a:solidFill>
            <a:schemeClr val="bg1">
              <a:lumMod val="95000"/>
            </a:schemeClr>
          </a:solidFill>
        </p:spPr>
        <p:txBody>
          <a:bodyPr>
            <a:noAutofit/>
          </a:bodyPr>
          <a:lstStyle>
            <a:lvl1pPr>
              <a:defRPr sz="22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55" name="Content Placeholder 3">
            <a:extLst>
              <a:ext uri="{FF2B5EF4-FFF2-40B4-BE49-F238E27FC236}">
                <a16:creationId xmlns:a16="http://schemas.microsoft.com/office/drawing/2014/main" id="{AEB6FB0B-64C3-4875-8CE6-DC41C061C343}"/>
              </a:ext>
            </a:extLst>
          </p:cNvPr>
          <p:cNvSpPr>
            <a:spLocks noGrp="1"/>
          </p:cNvSpPr>
          <p:nvPr>
            <p:ph sz="half" idx="57"/>
          </p:nvPr>
        </p:nvSpPr>
        <p:spPr>
          <a:xfrm>
            <a:off x="4919430" y="4087183"/>
            <a:ext cx="3364876" cy="1287645"/>
          </a:xfrm>
          <a:solidFill>
            <a:schemeClr val="bg1">
              <a:lumMod val="95000"/>
            </a:schemeClr>
          </a:solidFill>
        </p:spPr>
        <p:txBody>
          <a:bodyPr>
            <a:noAutofit/>
          </a:bodyPr>
          <a:lstStyle>
            <a:lvl1pPr>
              <a:defRPr sz="22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56" name="Content Placeholder 3">
            <a:extLst>
              <a:ext uri="{FF2B5EF4-FFF2-40B4-BE49-F238E27FC236}">
                <a16:creationId xmlns:a16="http://schemas.microsoft.com/office/drawing/2014/main" id="{6729B203-9D3C-4AA5-8FD0-77AC91EABE83}"/>
              </a:ext>
            </a:extLst>
          </p:cNvPr>
          <p:cNvSpPr>
            <a:spLocks noGrp="1"/>
          </p:cNvSpPr>
          <p:nvPr>
            <p:ph sz="half" idx="58"/>
          </p:nvPr>
        </p:nvSpPr>
        <p:spPr>
          <a:xfrm>
            <a:off x="8461364" y="4087183"/>
            <a:ext cx="3364876" cy="1287645"/>
          </a:xfrm>
          <a:solidFill>
            <a:schemeClr val="bg1">
              <a:lumMod val="95000"/>
            </a:schemeClr>
          </a:solidFill>
        </p:spPr>
        <p:txBody>
          <a:bodyPr>
            <a:noAutofit/>
          </a:bodyPr>
          <a:lstStyle>
            <a:lvl1pPr>
              <a:defRPr sz="22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57" name="Content Placeholder 3">
            <a:extLst>
              <a:ext uri="{FF2B5EF4-FFF2-40B4-BE49-F238E27FC236}">
                <a16:creationId xmlns:a16="http://schemas.microsoft.com/office/drawing/2014/main" id="{D8F4AFDF-0827-4597-9A28-D3811FE941D5}"/>
              </a:ext>
            </a:extLst>
          </p:cNvPr>
          <p:cNvSpPr>
            <a:spLocks noGrp="1"/>
          </p:cNvSpPr>
          <p:nvPr>
            <p:ph sz="half" idx="59"/>
          </p:nvPr>
        </p:nvSpPr>
        <p:spPr>
          <a:xfrm>
            <a:off x="1377495" y="5469636"/>
            <a:ext cx="3364876" cy="997977"/>
          </a:xfrm>
          <a:solidFill>
            <a:schemeClr val="accent6">
              <a:lumMod val="60000"/>
              <a:lumOff val="40000"/>
            </a:schemeClr>
          </a:solidFill>
        </p:spPr>
        <p:txBody>
          <a:bodyPr>
            <a:noAutofit/>
          </a:bodyPr>
          <a:lstStyle>
            <a:lvl1pPr>
              <a:defRPr sz="22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58" name="Content Placeholder 3">
            <a:extLst>
              <a:ext uri="{FF2B5EF4-FFF2-40B4-BE49-F238E27FC236}">
                <a16:creationId xmlns:a16="http://schemas.microsoft.com/office/drawing/2014/main" id="{C654BBF7-F52B-41E7-9172-112589326E37}"/>
              </a:ext>
            </a:extLst>
          </p:cNvPr>
          <p:cNvSpPr>
            <a:spLocks noGrp="1"/>
          </p:cNvSpPr>
          <p:nvPr>
            <p:ph sz="half" idx="60"/>
          </p:nvPr>
        </p:nvSpPr>
        <p:spPr>
          <a:xfrm>
            <a:off x="4919430" y="5469636"/>
            <a:ext cx="3364876" cy="997977"/>
          </a:xfrm>
          <a:solidFill>
            <a:schemeClr val="accent6">
              <a:lumMod val="60000"/>
              <a:lumOff val="40000"/>
            </a:schemeClr>
          </a:solidFill>
        </p:spPr>
        <p:txBody>
          <a:bodyPr>
            <a:noAutofit/>
          </a:bodyPr>
          <a:lstStyle>
            <a:lvl1pPr>
              <a:defRPr sz="22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59" name="Content Placeholder 3">
            <a:extLst>
              <a:ext uri="{FF2B5EF4-FFF2-40B4-BE49-F238E27FC236}">
                <a16:creationId xmlns:a16="http://schemas.microsoft.com/office/drawing/2014/main" id="{AEF03D96-26DE-4304-AD52-FB71FD138B13}"/>
              </a:ext>
            </a:extLst>
          </p:cNvPr>
          <p:cNvSpPr>
            <a:spLocks noGrp="1"/>
          </p:cNvSpPr>
          <p:nvPr>
            <p:ph sz="half" idx="61"/>
          </p:nvPr>
        </p:nvSpPr>
        <p:spPr>
          <a:xfrm>
            <a:off x="8461364" y="5469636"/>
            <a:ext cx="3364876" cy="997977"/>
          </a:xfrm>
          <a:solidFill>
            <a:schemeClr val="accent6">
              <a:lumMod val="60000"/>
              <a:lumOff val="40000"/>
            </a:schemeClr>
          </a:solidFill>
        </p:spPr>
        <p:txBody>
          <a:bodyPr>
            <a:noAutofit/>
          </a:bodyPr>
          <a:lstStyle>
            <a:lvl1pPr>
              <a:defRPr sz="22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10" name="Text Placeholder 9">
            <a:extLst>
              <a:ext uri="{FF2B5EF4-FFF2-40B4-BE49-F238E27FC236}">
                <a16:creationId xmlns:a16="http://schemas.microsoft.com/office/drawing/2014/main" id="{77B75B61-115F-4278-A769-99A135E87C1D}"/>
              </a:ext>
            </a:extLst>
          </p:cNvPr>
          <p:cNvSpPr>
            <a:spLocks noGrp="1"/>
          </p:cNvSpPr>
          <p:nvPr>
            <p:ph type="body" sz="quarter" idx="62" hasCustomPrompt="1"/>
          </p:nvPr>
        </p:nvSpPr>
        <p:spPr>
          <a:xfrm>
            <a:off x="1377950" y="981332"/>
            <a:ext cx="3363913" cy="360000"/>
          </a:xfrm>
          <a:prstGeom prst="chevron">
            <a:avLst/>
          </a:prstGeom>
          <a:solidFill>
            <a:schemeClr val="tx2">
              <a:lumMod val="50000"/>
            </a:schemeClr>
          </a:solidFill>
        </p:spPr>
        <p:txBody>
          <a:bodyPr anchor="ctr">
            <a:noAutofit/>
          </a:bodyPr>
          <a:lstStyle>
            <a:lvl1pPr marL="0" indent="0">
              <a:buFont typeface="Arial" panose="020B0604020202020204" pitchFamily="34" charset="0"/>
              <a:buNone/>
              <a:defRPr sz="2400" b="1">
                <a:solidFill>
                  <a:schemeClr val="bg1"/>
                </a:solidFill>
              </a:defRPr>
            </a:lvl1pPr>
            <a:lvl2pPr marL="566738" indent="-279400">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60" name="Text Placeholder 9">
            <a:extLst>
              <a:ext uri="{FF2B5EF4-FFF2-40B4-BE49-F238E27FC236}">
                <a16:creationId xmlns:a16="http://schemas.microsoft.com/office/drawing/2014/main" id="{4ECB53CA-BE36-4151-A831-B45FDFC9DBB1}"/>
              </a:ext>
            </a:extLst>
          </p:cNvPr>
          <p:cNvSpPr>
            <a:spLocks noGrp="1"/>
          </p:cNvSpPr>
          <p:nvPr>
            <p:ph type="body" sz="quarter" idx="63" hasCustomPrompt="1"/>
          </p:nvPr>
        </p:nvSpPr>
        <p:spPr>
          <a:xfrm>
            <a:off x="4920392" y="981332"/>
            <a:ext cx="3363913" cy="360000"/>
          </a:xfrm>
          <a:prstGeom prst="chevron">
            <a:avLst/>
          </a:prstGeom>
          <a:solidFill>
            <a:schemeClr val="tx2">
              <a:lumMod val="50000"/>
            </a:schemeClr>
          </a:solidFill>
        </p:spPr>
        <p:txBody>
          <a:bodyPr anchor="ctr">
            <a:noAutofit/>
          </a:bodyPr>
          <a:lstStyle>
            <a:lvl1pPr marL="0" indent="0">
              <a:buFont typeface="Arial" panose="020B0604020202020204" pitchFamily="34" charset="0"/>
              <a:buNone/>
              <a:defRPr sz="2400" b="1">
                <a:solidFill>
                  <a:schemeClr val="bg1"/>
                </a:solidFill>
              </a:defRPr>
            </a:lvl1pPr>
            <a:lvl2pPr marL="566738" indent="-279400">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61" name="Text Placeholder 9">
            <a:extLst>
              <a:ext uri="{FF2B5EF4-FFF2-40B4-BE49-F238E27FC236}">
                <a16:creationId xmlns:a16="http://schemas.microsoft.com/office/drawing/2014/main" id="{0840380A-D8A2-4BA8-8859-A9234C9BC19E}"/>
              </a:ext>
            </a:extLst>
          </p:cNvPr>
          <p:cNvSpPr>
            <a:spLocks noGrp="1"/>
          </p:cNvSpPr>
          <p:nvPr>
            <p:ph type="body" sz="quarter" idx="64" hasCustomPrompt="1"/>
          </p:nvPr>
        </p:nvSpPr>
        <p:spPr>
          <a:xfrm>
            <a:off x="8462327" y="981332"/>
            <a:ext cx="3363913" cy="360000"/>
          </a:xfrm>
          <a:prstGeom prst="chevron">
            <a:avLst/>
          </a:prstGeom>
          <a:solidFill>
            <a:schemeClr val="tx2">
              <a:lumMod val="50000"/>
            </a:schemeClr>
          </a:solidFill>
        </p:spPr>
        <p:txBody>
          <a:bodyPr anchor="ctr">
            <a:noAutofit/>
          </a:bodyPr>
          <a:lstStyle>
            <a:lvl1pPr marL="0" indent="0">
              <a:buFont typeface="Arial" panose="020B0604020202020204" pitchFamily="34" charset="0"/>
              <a:buNone/>
              <a:defRPr sz="2400" b="1">
                <a:solidFill>
                  <a:schemeClr val="bg1"/>
                </a:solidFill>
              </a:defRPr>
            </a:lvl1pPr>
            <a:lvl2pPr marL="566738" indent="-279400">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4" name="Text Placeholder 3">
            <a:extLst>
              <a:ext uri="{FF2B5EF4-FFF2-40B4-BE49-F238E27FC236}">
                <a16:creationId xmlns:a16="http://schemas.microsoft.com/office/drawing/2014/main" id="{86B47C5B-6F87-4CAB-B4B0-71E377BFA579}"/>
              </a:ext>
            </a:extLst>
          </p:cNvPr>
          <p:cNvSpPr>
            <a:spLocks noGrp="1"/>
          </p:cNvSpPr>
          <p:nvPr>
            <p:ph type="body" sz="quarter" idx="65" hasCustomPrompt="1"/>
          </p:nvPr>
        </p:nvSpPr>
        <p:spPr>
          <a:xfrm>
            <a:off x="10788000" y="647777"/>
            <a:ext cx="1404000" cy="180000"/>
          </a:xfrm>
          <a:solidFill>
            <a:schemeClr val="bg2">
              <a:lumMod val="40000"/>
              <a:lumOff val="60000"/>
            </a:schemeClr>
          </a:solidFill>
        </p:spPr>
        <p:txBody>
          <a:bodyPr anchor="ctr">
            <a:noAutofit/>
          </a:bodyPr>
          <a:lstStyle>
            <a:lvl1pPr marL="0" indent="0">
              <a:buNone/>
              <a:defRPr sz="1200">
                <a:solidFill>
                  <a:schemeClr val="tx1">
                    <a:lumMod val="50000"/>
                    <a:lumOff val="50000"/>
                  </a:schemeClr>
                </a:solidFill>
              </a:defRPr>
            </a:lvl1pPr>
          </a:lstStyle>
          <a:p>
            <a:pPr lvl="0"/>
            <a:r>
              <a:rPr lang="en-US" dirty="0"/>
              <a:t>&lt;email&gt;</a:t>
            </a:r>
          </a:p>
        </p:txBody>
      </p:sp>
      <p:sp>
        <p:nvSpPr>
          <p:cNvPr id="33" name="Text Placeholder 3">
            <a:extLst>
              <a:ext uri="{FF2B5EF4-FFF2-40B4-BE49-F238E27FC236}">
                <a16:creationId xmlns:a16="http://schemas.microsoft.com/office/drawing/2014/main" id="{25DEE28A-87DA-49C2-85E5-D0AFADEDB318}"/>
              </a:ext>
            </a:extLst>
          </p:cNvPr>
          <p:cNvSpPr>
            <a:spLocks noGrp="1"/>
          </p:cNvSpPr>
          <p:nvPr>
            <p:ph type="body" sz="quarter" idx="66" hasCustomPrompt="1"/>
          </p:nvPr>
        </p:nvSpPr>
        <p:spPr>
          <a:xfrm>
            <a:off x="10788000" y="464099"/>
            <a:ext cx="1404000" cy="180000"/>
          </a:xfrm>
          <a:solidFill>
            <a:schemeClr val="bg2"/>
          </a:solidFill>
        </p:spPr>
        <p:txBody>
          <a:bodyPr anchor="ctr">
            <a:noAutofit/>
          </a:bodyPr>
          <a:lstStyle>
            <a:lvl1pPr marL="0" indent="0">
              <a:buNone/>
              <a:defRPr sz="1200" b="1">
                <a:solidFill>
                  <a:schemeClr val="bg1"/>
                </a:solidFill>
              </a:defRPr>
            </a:lvl1pPr>
          </a:lstStyle>
          <a:p>
            <a:pPr lvl="0"/>
            <a:r>
              <a:rPr lang="en-US" dirty="0"/>
              <a:t>&lt;Person&gt;</a:t>
            </a:r>
          </a:p>
        </p:txBody>
      </p:sp>
    </p:spTree>
    <p:extLst>
      <p:ext uri="{BB962C8B-B14F-4D97-AF65-F5344CB8AC3E}">
        <p14:creationId xmlns:p14="http://schemas.microsoft.com/office/powerpoint/2010/main" val="2325396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roject_Deliverables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DD6B-B6E6-405D-A5B1-189E39794474}"/>
              </a:ext>
            </a:extLst>
          </p:cNvPr>
          <p:cNvSpPr>
            <a:spLocks noGrp="1"/>
          </p:cNvSpPr>
          <p:nvPr>
            <p:ph type="title" hasCustomPrompt="1"/>
          </p:nvPr>
        </p:nvSpPr>
        <p:spPr>
          <a:xfrm>
            <a:off x="365760" y="182563"/>
            <a:ext cx="10418162" cy="731520"/>
          </a:xfrm>
        </p:spPr>
        <p:txBody>
          <a:bodyPr>
            <a:normAutofit/>
          </a:bodyPr>
          <a:lstStyle>
            <a:lvl1pPr>
              <a:defRPr sz="4000"/>
            </a:lvl1pPr>
          </a:lstStyle>
          <a:p>
            <a:r>
              <a:rPr lang="en-US" dirty="0"/>
              <a:t>&lt;Title&gt;</a:t>
            </a:r>
          </a:p>
        </p:txBody>
      </p:sp>
      <p:sp>
        <p:nvSpPr>
          <p:cNvPr id="26" name="Text Placeholder 7">
            <a:extLst>
              <a:ext uri="{FF2B5EF4-FFF2-40B4-BE49-F238E27FC236}">
                <a16:creationId xmlns:a16="http://schemas.microsoft.com/office/drawing/2014/main" id="{1066F747-B003-4E7F-949A-D68974007BDF}"/>
              </a:ext>
            </a:extLst>
          </p:cNvPr>
          <p:cNvSpPr>
            <a:spLocks noGrp="1"/>
          </p:cNvSpPr>
          <p:nvPr>
            <p:ph type="body" sz="quarter" idx="17" hasCustomPrompt="1"/>
          </p:nvPr>
        </p:nvSpPr>
        <p:spPr>
          <a:xfrm>
            <a:off x="354461" y="1419876"/>
            <a:ext cx="845978" cy="1158457"/>
          </a:xfrm>
          <a:prstGeom prst="homePlate">
            <a:avLst>
              <a:gd name="adj" fmla="val 0"/>
            </a:avLst>
          </a:prstGeom>
          <a:solidFill>
            <a:schemeClr val="tx2">
              <a:lumMod val="75000"/>
            </a:schemeClr>
          </a:solidFill>
        </p:spPr>
        <p:txBody>
          <a:bodyPr vert="vert270" anchor="ctr">
            <a:noAutofit/>
          </a:bodyPr>
          <a:lstStyle>
            <a:lvl1pPr marL="0" indent="0" algn="ctr">
              <a:buNone/>
              <a:defRPr sz="2000" b="1">
                <a:solidFill>
                  <a:schemeClr val="bg1"/>
                </a:solidFill>
              </a:defRPr>
            </a:lvl1pPr>
          </a:lstStyle>
          <a:p>
            <a:pPr lvl="0"/>
            <a:r>
              <a:rPr lang="en-US" dirty="0"/>
              <a:t>NEED</a:t>
            </a:r>
          </a:p>
        </p:txBody>
      </p:sp>
      <p:sp>
        <p:nvSpPr>
          <p:cNvPr id="27" name="Text Placeholder 7">
            <a:extLst>
              <a:ext uri="{FF2B5EF4-FFF2-40B4-BE49-F238E27FC236}">
                <a16:creationId xmlns:a16="http://schemas.microsoft.com/office/drawing/2014/main" id="{9C04D4A2-9EE0-4DA3-973B-D0376FC39274}"/>
              </a:ext>
            </a:extLst>
          </p:cNvPr>
          <p:cNvSpPr>
            <a:spLocks noGrp="1"/>
          </p:cNvSpPr>
          <p:nvPr>
            <p:ph type="body" sz="quarter" idx="34" hasCustomPrompt="1"/>
          </p:nvPr>
        </p:nvSpPr>
        <p:spPr>
          <a:xfrm>
            <a:off x="354463" y="975341"/>
            <a:ext cx="939500" cy="360000"/>
          </a:xfrm>
          <a:prstGeom prst="homePlate">
            <a:avLst>
              <a:gd name="adj" fmla="val 21245"/>
            </a:avLst>
          </a:prstGeom>
          <a:solidFill>
            <a:schemeClr val="tx2">
              <a:lumMod val="50000"/>
            </a:schemeClr>
          </a:solidFill>
        </p:spPr>
        <p:txBody>
          <a:bodyPr anchor="ctr">
            <a:noAutofit/>
          </a:bodyPr>
          <a:lstStyle>
            <a:lvl1pPr marL="0" indent="0">
              <a:buNone/>
              <a:defRPr sz="2400" b="1">
                <a:solidFill>
                  <a:schemeClr val="bg1"/>
                </a:solidFill>
              </a:defRPr>
            </a:lvl1pPr>
          </a:lstStyle>
          <a:p>
            <a:pPr lvl="0"/>
            <a:r>
              <a:rPr lang="en-US" dirty="0"/>
              <a:t>TASK</a:t>
            </a:r>
          </a:p>
        </p:txBody>
      </p:sp>
      <p:sp>
        <p:nvSpPr>
          <p:cNvPr id="28" name="Content Placeholder 3">
            <a:extLst>
              <a:ext uri="{FF2B5EF4-FFF2-40B4-BE49-F238E27FC236}">
                <a16:creationId xmlns:a16="http://schemas.microsoft.com/office/drawing/2014/main" id="{48A0CA7A-CCE9-45F9-A33D-BBFC24F81CFE}"/>
              </a:ext>
            </a:extLst>
          </p:cNvPr>
          <p:cNvSpPr>
            <a:spLocks noGrp="1"/>
          </p:cNvSpPr>
          <p:nvPr>
            <p:ph sz="half" idx="2"/>
          </p:nvPr>
        </p:nvSpPr>
        <p:spPr>
          <a:xfrm>
            <a:off x="1377495" y="1420583"/>
            <a:ext cx="2520000" cy="1158430"/>
          </a:xfrm>
          <a:solidFill>
            <a:schemeClr val="bg2">
              <a:lumMod val="20000"/>
              <a:lumOff val="80000"/>
            </a:schemeClr>
          </a:solidFill>
        </p:spPr>
        <p:txBody>
          <a:bodyPr>
            <a:noAutofit/>
          </a:bodyPr>
          <a:lstStyle>
            <a:lvl1pPr>
              <a:defRPr sz="24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29" name="Text Placeholder 7">
            <a:extLst>
              <a:ext uri="{FF2B5EF4-FFF2-40B4-BE49-F238E27FC236}">
                <a16:creationId xmlns:a16="http://schemas.microsoft.com/office/drawing/2014/main" id="{11720AE1-EC18-407C-B5D9-9C4204669E0D}"/>
              </a:ext>
            </a:extLst>
          </p:cNvPr>
          <p:cNvSpPr>
            <a:spLocks noGrp="1"/>
          </p:cNvSpPr>
          <p:nvPr>
            <p:ph type="body" sz="quarter" idx="48" hasCustomPrompt="1"/>
          </p:nvPr>
        </p:nvSpPr>
        <p:spPr>
          <a:xfrm>
            <a:off x="354460" y="2698436"/>
            <a:ext cx="845978" cy="1292842"/>
          </a:xfrm>
          <a:prstGeom prst="homePlate">
            <a:avLst>
              <a:gd name="adj" fmla="val 0"/>
            </a:avLst>
          </a:prstGeom>
          <a:solidFill>
            <a:schemeClr val="tx2"/>
          </a:solidFill>
        </p:spPr>
        <p:txBody>
          <a:bodyPr vert="vert270" anchor="ctr">
            <a:noAutofit/>
          </a:bodyPr>
          <a:lstStyle>
            <a:lvl1pPr marL="0" indent="0" algn="ctr">
              <a:buNone/>
              <a:defRPr sz="2000" b="1">
                <a:solidFill>
                  <a:schemeClr val="bg1"/>
                </a:solidFill>
              </a:defRPr>
            </a:lvl1pPr>
          </a:lstStyle>
          <a:p>
            <a:pPr lvl="0"/>
            <a:r>
              <a:rPr lang="en-US" dirty="0"/>
              <a:t>GOAL</a:t>
            </a:r>
          </a:p>
        </p:txBody>
      </p:sp>
      <p:sp>
        <p:nvSpPr>
          <p:cNvPr id="30" name="Text Placeholder 7">
            <a:extLst>
              <a:ext uri="{FF2B5EF4-FFF2-40B4-BE49-F238E27FC236}">
                <a16:creationId xmlns:a16="http://schemas.microsoft.com/office/drawing/2014/main" id="{A517D9EE-55B6-4850-B318-00909E7D318E}"/>
              </a:ext>
            </a:extLst>
          </p:cNvPr>
          <p:cNvSpPr>
            <a:spLocks noGrp="1"/>
          </p:cNvSpPr>
          <p:nvPr>
            <p:ph type="body" sz="quarter" idx="49" hasCustomPrompt="1"/>
          </p:nvPr>
        </p:nvSpPr>
        <p:spPr>
          <a:xfrm>
            <a:off x="354459" y="4084584"/>
            <a:ext cx="845978" cy="1292842"/>
          </a:xfrm>
          <a:prstGeom prst="homePlate">
            <a:avLst>
              <a:gd name="adj" fmla="val 0"/>
            </a:avLst>
          </a:prstGeom>
          <a:solidFill>
            <a:schemeClr val="tx2">
              <a:lumMod val="60000"/>
              <a:lumOff val="40000"/>
            </a:schemeClr>
          </a:solidFill>
        </p:spPr>
        <p:txBody>
          <a:bodyPr vert="vert270" anchor="ctr">
            <a:noAutofit/>
          </a:bodyPr>
          <a:lstStyle>
            <a:lvl1pPr marL="0" indent="0" algn="ctr">
              <a:buNone/>
              <a:defRPr sz="2000" b="1">
                <a:solidFill>
                  <a:schemeClr val="bg1"/>
                </a:solidFill>
              </a:defRPr>
            </a:lvl1pPr>
          </a:lstStyle>
          <a:p>
            <a:pPr lvl="0"/>
            <a:r>
              <a:rPr lang="en-US" dirty="0"/>
              <a:t>VALUE</a:t>
            </a:r>
          </a:p>
        </p:txBody>
      </p:sp>
      <p:sp>
        <p:nvSpPr>
          <p:cNvPr id="31" name="Text Placeholder 7">
            <a:extLst>
              <a:ext uri="{FF2B5EF4-FFF2-40B4-BE49-F238E27FC236}">
                <a16:creationId xmlns:a16="http://schemas.microsoft.com/office/drawing/2014/main" id="{1649BACE-70BF-409E-9282-8BC1E966376F}"/>
              </a:ext>
            </a:extLst>
          </p:cNvPr>
          <p:cNvSpPr>
            <a:spLocks noGrp="1"/>
          </p:cNvSpPr>
          <p:nvPr>
            <p:ph type="body" sz="quarter" idx="50" hasCustomPrompt="1"/>
          </p:nvPr>
        </p:nvSpPr>
        <p:spPr>
          <a:xfrm>
            <a:off x="354458" y="5471834"/>
            <a:ext cx="845978" cy="997977"/>
          </a:xfrm>
          <a:prstGeom prst="homePlate">
            <a:avLst>
              <a:gd name="adj" fmla="val 0"/>
            </a:avLst>
          </a:prstGeom>
          <a:solidFill>
            <a:schemeClr val="bg2">
              <a:lumMod val="75000"/>
            </a:schemeClr>
          </a:solidFill>
        </p:spPr>
        <p:txBody>
          <a:bodyPr vert="vert270" anchor="ctr">
            <a:noAutofit/>
          </a:bodyPr>
          <a:lstStyle>
            <a:lvl1pPr marL="0" indent="0" algn="ctr">
              <a:buNone/>
              <a:defRPr sz="2000" b="1">
                <a:solidFill>
                  <a:schemeClr val="bg1"/>
                </a:solidFill>
              </a:defRPr>
            </a:lvl1pPr>
          </a:lstStyle>
          <a:p>
            <a:pPr lvl="0"/>
            <a:r>
              <a:rPr lang="en-US" dirty="0"/>
              <a:t>NOTE</a:t>
            </a:r>
          </a:p>
        </p:txBody>
      </p:sp>
      <p:sp>
        <p:nvSpPr>
          <p:cNvPr id="32" name="Content Placeholder 3">
            <a:extLst>
              <a:ext uri="{FF2B5EF4-FFF2-40B4-BE49-F238E27FC236}">
                <a16:creationId xmlns:a16="http://schemas.microsoft.com/office/drawing/2014/main" id="{DFDF39D0-5ADE-4BDD-82DC-7E14F78B9CD6}"/>
              </a:ext>
            </a:extLst>
          </p:cNvPr>
          <p:cNvSpPr>
            <a:spLocks noGrp="1"/>
          </p:cNvSpPr>
          <p:nvPr>
            <p:ph sz="half" idx="51"/>
          </p:nvPr>
        </p:nvSpPr>
        <p:spPr>
          <a:xfrm>
            <a:off x="4074551" y="1419876"/>
            <a:ext cx="2520000" cy="1158430"/>
          </a:xfrm>
          <a:solidFill>
            <a:schemeClr val="bg2">
              <a:lumMod val="20000"/>
              <a:lumOff val="80000"/>
            </a:schemeClr>
          </a:solidFill>
        </p:spPr>
        <p:txBody>
          <a:bodyPr>
            <a:noAutofit/>
          </a:bodyPr>
          <a:lstStyle>
            <a:lvl1pPr>
              <a:defRPr sz="24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39" name="Content Placeholder 3">
            <a:extLst>
              <a:ext uri="{FF2B5EF4-FFF2-40B4-BE49-F238E27FC236}">
                <a16:creationId xmlns:a16="http://schemas.microsoft.com/office/drawing/2014/main" id="{06965332-68A5-418E-92DD-23EDADCEB9E5}"/>
              </a:ext>
            </a:extLst>
          </p:cNvPr>
          <p:cNvSpPr>
            <a:spLocks noGrp="1"/>
          </p:cNvSpPr>
          <p:nvPr>
            <p:ph sz="half" idx="52"/>
          </p:nvPr>
        </p:nvSpPr>
        <p:spPr>
          <a:xfrm>
            <a:off x="6732997" y="1419876"/>
            <a:ext cx="2520000" cy="1158430"/>
          </a:xfrm>
          <a:solidFill>
            <a:schemeClr val="bg2">
              <a:lumMod val="20000"/>
              <a:lumOff val="80000"/>
            </a:schemeClr>
          </a:solidFill>
        </p:spPr>
        <p:txBody>
          <a:bodyPr>
            <a:noAutofit/>
          </a:bodyPr>
          <a:lstStyle>
            <a:lvl1pPr>
              <a:defRPr sz="24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46" name="Content Placeholder 3">
            <a:extLst>
              <a:ext uri="{FF2B5EF4-FFF2-40B4-BE49-F238E27FC236}">
                <a16:creationId xmlns:a16="http://schemas.microsoft.com/office/drawing/2014/main" id="{F31C125A-9F87-4092-B8BF-6CFC282E6766}"/>
              </a:ext>
            </a:extLst>
          </p:cNvPr>
          <p:cNvSpPr>
            <a:spLocks noGrp="1"/>
          </p:cNvSpPr>
          <p:nvPr>
            <p:ph sz="half" idx="53"/>
          </p:nvPr>
        </p:nvSpPr>
        <p:spPr>
          <a:xfrm>
            <a:off x="1377495" y="2699143"/>
            <a:ext cx="2520000" cy="1287645"/>
          </a:xfrm>
          <a:solidFill>
            <a:schemeClr val="accent6">
              <a:lumMod val="60000"/>
              <a:lumOff val="40000"/>
            </a:schemeClr>
          </a:solidFill>
        </p:spPr>
        <p:txBody>
          <a:bodyPr>
            <a:noAutofit/>
          </a:bodyPr>
          <a:lstStyle>
            <a:lvl1pPr>
              <a:defRPr sz="24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47" name="Content Placeholder 3">
            <a:extLst>
              <a:ext uri="{FF2B5EF4-FFF2-40B4-BE49-F238E27FC236}">
                <a16:creationId xmlns:a16="http://schemas.microsoft.com/office/drawing/2014/main" id="{0487F0FA-516D-4B4C-95A6-6024BB1B68CD}"/>
              </a:ext>
            </a:extLst>
          </p:cNvPr>
          <p:cNvSpPr>
            <a:spLocks noGrp="1"/>
          </p:cNvSpPr>
          <p:nvPr>
            <p:ph sz="half" idx="54"/>
          </p:nvPr>
        </p:nvSpPr>
        <p:spPr>
          <a:xfrm>
            <a:off x="4074551" y="2698436"/>
            <a:ext cx="2520000" cy="1287645"/>
          </a:xfrm>
          <a:solidFill>
            <a:schemeClr val="accent6">
              <a:lumMod val="60000"/>
              <a:lumOff val="40000"/>
            </a:schemeClr>
          </a:solidFill>
        </p:spPr>
        <p:txBody>
          <a:bodyPr>
            <a:noAutofit/>
          </a:bodyPr>
          <a:lstStyle>
            <a:lvl1pPr>
              <a:defRPr sz="24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53" name="Content Placeholder 3">
            <a:extLst>
              <a:ext uri="{FF2B5EF4-FFF2-40B4-BE49-F238E27FC236}">
                <a16:creationId xmlns:a16="http://schemas.microsoft.com/office/drawing/2014/main" id="{AC7BC1A4-4AD4-4A0D-AD50-02C4041F4EA5}"/>
              </a:ext>
            </a:extLst>
          </p:cNvPr>
          <p:cNvSpPr>
            <a:spLocks noGrp="1"/>
          </p:cNvSpPr>
          <p:nvPr>
            <p:ph sz="half" idx="55"/>
          </p:nvPr>
        </p:nvSpPr>
        <p:spPr>
          <a:xfrm>
            <a:off x="6732997" y="2698436"/>
            <a:ext cx="2520000" cy="1287645"/>
          </a:xfrm>
          <a:solidFill>
            <a:schemeClr val="accent6">
              <a:lumMod val="60000"/>
              <a:lumOff val="40000"/>
            </a:schemeClr>
          </a:solidFill>
        </p:spPr>
        <p:txBody>
          <a:bodyPr>
            <a:noAutofit/>
          </a:bodyPr>
          <a:lstStyle>
            <a:lvl1pPr>
              <a:defRPr sz="24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54" name="Content Placeholder 3">
            <a:extLst>
              <a:ext uri="{FF2B5EF4-FFF2-40B4-BE49-F238E27FC236}">
                <a16:creationId xmlns:a16="http://schemas.microsoft.com/office/drawing/2014/main" id="{04EC1916-80D4-4590-80B8-FCA8DBE80D87}"/>
              </a:ext>
            </a:extLst>
          </p:cNvPr>
          <p:cNvSpPr>
            <a:spLocks noGrp="1"/>
          </p:cNvSpPr>
          <p:nvPr>
            <p:ph sz="half" idx="56"/>
          </p:nvPr>
        </p:nvSpPr>
        <p:spPr>
          <a:xfrm>
            <a:off x="1377495" y="4085291"/>
            <a:ext cx="2520000" cy="1287645"/>
          </a:xfrm>
          <a:solidFill>
            <a:schemeClr val="bg1">
              <a:lumMod val="95000"/>
            </a:schemeClr>
          </a:solidFill>
        </p:spPr>
        <p:txBody>
          <a:bodyPr>
            <a:noAutofit/>
          </a:bodyPr>
          <a:lstStyle>
            <a:lvl1pPr>
              <a:defRPr sz="24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55" name="Content Placeholder 3">
            <a:extLst>
              <a:ext uri="{FF2B5EF4-FFF2-40B4-BE49-F238E27FC236}">
                <a16:creationId xmlns:a16="http://schemas.microsoft.com/office/drawing/2014/main" id="{AEB6FB0B-64C3-4875-8CE6-DC41C061C343}"/>
              </a:ext>
            </a:extLst>
          </p:cNvPr>
          <p:cNvSpPr>
            <a:spLocks noGrp="1"/>
          </p:cNvSpPr>
          <p:nvPr>
            <p:ph sz="half" idx="57"/>
          </p:nvPr>
        </p:nvSpPr>
        <p:spPr>
          <a:xfrm>
            <a:off x="4074551" y="4084584"/>
            <a:ext cx="2520000" cy="1287645"/>
          </a:xfrm>
          <a:solidFill>
            <a:schemeClr val="bg1">
              <a:lumMod val="95000"/>
            </a:schemeClr>
          </a:solidFill>
        </p:spPr>
        <p:txBody>
          <a:bodyPr>
            <a:noAutofit/>
          </a:bodyPr>
          <a:lstStyle>
            <a:lvl1pPr>
              <a:defRPr sz="24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56" name="Content Placeholder 3">
            <a:extLst>
              <a:ext uri="{FF2B5EF4-FFF2-40B4-BE49-F238E27FC236}">
                <a16:creationId xmlns:a16="http://schemas.microsoft.com/office/drawing/2014/main" id="{6729B203-9D3C-4AA5-8FD0-77AC91EABE83}"/>
              </a:ext>
            </a:extLst>
          </p:cNvPr>
          <p:cNvSpPr>
            <a:spLocks noGrp="1"/>
          </p:cNvSpPr>
          <p:nvPr>
            <p:ph sz="half" idx="58"/>
          </p:nvPr>
        </p:nvSpPr>
        <p:spPr>
          <a:xfrm>
            <a:off x="6732997" y="4084584"/>
            <a:ext cx="2520000" cy="1287645"/>
          </a:xfrm>
          <a:solidFill>
            <a:schemeClr val="bg1">
              <a:lumMod val="95000"/>
            </a:schemeClr>
          </a:solidFill>
        </p:spPr>
        <p:txBody>
          <a:bodyPr>
            <a:noAutofit/>
          </a:bodyPr>
          <a:lstStyle>
            <a:lvl1pPr>
              <a:defRPr sz="24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57" name="Content Placeholder 3">
            <a:extLst>
              <a:ext uri="{FF2B5EF4-FFF2-40B4-BE49-F238E27FC236}">
                <a16:creationId xmlns:a16="http://schemas.microsoft.com/office/drawing/2014/main" id="{D8F4AFDF-0827-4597-9A28-D3811FE941D5}"/>
              </a:ext>
            </a:extLst>
          </p:cNvPr>
          <p:cNvSpPr>
            <a:spLocks noGrp="1"/>
          </p:cNvSpPr>
          <p:nvPr>
            <p:ph sz="half" idx="59"/>
          </p:nvPr>
        </p:nvSpPr>
        <p:spPr>
          <a:xfrm>
            <a:off x="1377495" y="5479465"/>
            <a:ext cx="2520000" cy="997977"/>
          </a:xfrm>
          <a:solidFill>
            <a:schemeClr val="accent6">
              <a:lumMod val="60000"/>
              <a:lumOff val="40000"/>
            </a:schemeClr>
          </a:solidFill>
        </p:spPr>
        <p:txBody>
          <a:bodyPr>
            <a:noAutofit/>
          </a:bodyPr>
          <a:lstStyle>
            <a:lvl1pPr>
              <a:defRPr sz="24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58" name="Content Placeholder 3">
            <a:extLst>
              <a:ext uri="{FF2B5EF4-FFF2-40B4-BE49-F238E27FC236}">
                <a16:creationId xmlns:a16="http://schemas.microsoft.com/office/drawing/2014/main" id="{C654BBF7-F52B-41E7-9172-112589326E37}"/>
              </a:ext>
            </a:extLst>
          </p:cNvPr>
          <p:cNvSpPr>
            <a:spLocks noGrp="1"/>
          </p:cNvSpPr>
          <p:nvPr>
            <p:ph sz="half" idx="60"/>
          </p:nvPr>
        </p:nvSpPr>
        <p:spPr>
          <a:xfrm>
            <a:off x="4074551" y="5479465"/>
            <a:ext cx="2520000" cy="997977"/>
          </a:xfrm>
          <a:solidFill>
            <a:schemeClr val="accent6">
              <a:lumMod val="60000"/>
              <a:lumOff val="40000"/>
            </a:schemeClr>
          </a:solidFill>
        </p:spPr>
        <p:txBody>
          <a:bodyPr>
            <a:noAutofit/>
          </a:bodyPr>
          <a:lstStyle>
            <a:lvl1pPr>
              <a:defRPr sz="24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59" name="Content Placeholder 3">
            <a:extLst>
              <a:ext uri="{FF2B5EF4-FFF2-40B4-BE49-F238E27FC236}">
                <a16:creationId xmlns:a16="http://schemas.microsoft.com/office/drawing/2014/main" id="{AEF03D96-26DE-4304-AD52-FB71FD138B13}"/>
              </a:ext>
            </a:extLst>
          </p:cNvPr>
          <p:cNvSpPr>
            <a:spLocks noGrp="1"/>
          </p:cNvSpPr>
          <p:nvPr>
            <p:ph sz="half" idx="61"/>
          </p:nvPr>
        </p:nvSpPr>
        <p:spPr>
          <a:xfrm>
            <a:off x="6732997" y="5459806"/>
            <a:ext cx="2520000" cy="997977"/>
          </a:xfrm>
          <a:solidFill>
            <a:schemeClr val="accent6">
              <a:lumMod val="60000"/>
              <a:lumOff val="40000"/>
            </a:schemeClr>
          </a:solidFill>
        </p:spPr>
        <p:txBody>
          <a:bodyPr>
            <a:noAutofit/>
          </a:bodyPr>
          <a:lstStyle>
            <a:lvl1pPr>
              <a:defRPr sz="24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10" name="Text Placeholder 9">
            <a:extLst>
              <a:ext uri="{FF2B5EF4-FFF2-40B4-BE49-F238E27FC236}">
                <a16:creationId xmlns:a16="http://schemas.microsoft.com/office/drawing/2014/main" id="{77B75B61-115F-4278-A769-99A135E87C1D}"/>
              </a:ext>
            </a:extLst>
          </p:cNvPr>
          <p:cNvSpPr>
            <a:spLocks noGrp="1"/>
          </p:cNvSpPr>
          <p:nvPr>
            <p:ph type="body" sz="quarter" idx="62" hasCustomPrompt="1"/>
          </p:nvPr>
        </p:nvSpPr>
        <p:spPr>
          <a:xfrm>
            <a:off x="1377950" y="974725"/>
            <a:ext cx="2520000" cy="360363"/>
          </a:xfrm>
          <a:prstGeom prst="chevron">
            <a:avLst/>
          </a:prstGeom>
          <a:solidFill>
            <a:schemeClr val="tx2">
              <a:lumMod val="50000"/>
            </a:schemeClr>
          </a:solidFill>
        </p:spPr>
        <p:txBody>
          <a:bodyPr anchor="ctr">
            <a:noAutofit/>
          </a:bodyPr>
          <a:lstStyle>
            <a:lvl1pPr marL="0" indent="0">
              <a:buFont typeface="Arial" panose="020B0604020202020204" pitchFamily="34" charset="0"/>
              <a:buNone/>
              <a:defRPr sz="2400" b="1">
                <a:solidFill>
                  <a:schemeClr val="bg1"/>
                </a:solidFill>
              </a:defRPr>
            </a:lvl1pPr>
            <a:lvl2pPr marL="566738" indent="-279400">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60" name="Text Placeholder 9">
            <a:extLst>
              <a:ext uri="{FF2B5EF4-FFF2-40B4-BE49-F238E27FC236}">
                <a16:creationId xmlns:a16="http://schemas.microsoft.com/office/drawing/2014/main" id="{4ECB53CA-BE36-4151-A831-B45FDFC9DBB1}"/>
              </a:ext>
            </a:extLst>
          </p:cNvPr>
          <p:cNvSpPr>
            <a:spLocks noGrp="1"/>
          </p:cNvSpPr>
          <p:nvPr>
            <p:ph type="body" sz="quarter" idx="63" hasCustomPrompt="1"/>
          </p:nvPr>
        </p:nvSpPr>
        <p:spPr>
          <a:xfrm>
            <a:off x="4075514" y="987939"/>
            <a:ext cx="2520000" cy="360363"/>
          </a:xfrm>
          <a:prstGeom prst="chevron">
            <a:avLst/>
          </a:prstGeom>
          <a:solidFill>
            <a:schemeClr val="tx2">
              <a:lumMod val="50000"/>
            </a:schemeClr>
          </a:solidFill>
        </p:spPr>
        <p:txBody>
          <a:bodyPr anchor="ctr">
            <a:noAutofit/>
          </a:bodyPr>
          <a:lstStyle>
            <a:lvl1pPr marL="0" indent="0">
              <a:buFont typeface="Arial" panose="020B0604020202020204" pitchFamily="34" charset="0"/>
              <a:buNone/>
              <a:defRPr sz="2400" b="1">
                <a:solidFill>
                  <a:schemeClr val="bg1"/>
                </a:solidFill>
              </a:defRPr>
            </a:lvl1pPr>
            <a:lvl2pPr marL="566738" indent="-279400">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61" name="Text Placeholder 9">
            <a:extLst>
              <a:ext uri="{FF2B5EF4-FFF2-40B4-BE49-F238E27FC236}">
                <a16:creationId xmlns:a16="http://schemas.microsoft.com/office/drawing/2014/main" id="{0840380A-D8A2-4BA8-8859-A9234C9BC19E}"/>
              </a:ext>
            </a:extLst>
          </p:cNvPr>
          <p:cNvSpPr>
            <a:spLocks noGrp="1"/>
          </p:cNvSpPr>
          <p:nvPr>
            <p:ph type="body" sz="quarter" idx="64" hasCustomPrompt="1"/>
          </p:nvPr>
        </p:nvSpPr>
        <p:spPr>
          <a:xfrm>
            <a:off x="6733960" y="987939"/>
            <a:ext cx="2520000" cy="360363"/>
          </a:xfrm>
          <a:prstGeom prst="chevron">
            <a:avLst/>
          </a:prstGeom>
          <a:solidFill>
            <a:schemeClr val="tx2">
              <a:lumMod val="50000"/>
            </a:schemeClr>
          </a:solidFill>
        </p:spPr>
        <p:txBody>
          <a:bodyPr anchor="ctr">
            <a:noAutofit/>
          </a:bodyPr>
          <a:lstStyle>
            <a:lvl1pPr marL="0" indent="0">
              <a:buFont typeface="Arial" panose="020B0604020202020204" pitchFamily="34" charset="0"/>
              <a:buNone/>
              <a:defRPr sz="2400" b="1">
                <a:solidFill>
                  <a:schemeClr val="bg1"/>
                </a:solidFill>
              </a:defRPr>
            </a:lvl1pPr>
            <a:lvl2pPr marL="566738" indent="-279400">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33" name="Content Placeholder 3">
            <a:extLst>
              <a:ext uri="{FF2B5EF4-FFF2-40B4-BE49-F238E27FC236}">
                <a16:creationId xmlns:a16="http://schemas.microsoft.com/office/drawing/2014/main" id="{8412716B-060F-4CC3-A42C-CB26E5027777}"/>
              </a:ext>
            </a:extLst>
          </p:cNvPr>
          <p:cNvSpPr>
            <a:spLocks noGrp="1"/>
          </p:cNvSpPr>
          <p:nvPr>
            <p:ph sz="half" idx="65"/>
          </p:nvPr>
        </p:nvSpPr>
        <p:spPr>
          <a:xfrm>
            <a:off x="9376102" y="1419876"/>
            <a:ext cx="2520000" cy="1158430"/>
          </a:xfrm>
          <a:solidFill>
            <a:schemeClr val="bg2">
              <a:lumMod val="20000"/>
              <a:lumOff val="80000"/>
            </a:schemeClr>
          </a:solidFill>
        </p:spPr>
        <p:txBody>
          <a:bodyPr>
            <a:noAutofit/>
          </a:bodyPr>
          <a:lstStyle>
            <a:lvl1pPr>
              <a:defRPr sz="24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34" name="Content Placeholder 3">
            <a:extLst>
              <a:ext uri="{FF2B5EF4-FFF2-40B4-BE49-F238E27FC236}">
                <a16:creationId xmlns:a16="http://schemas.microsoft.com/office/drawing/2014/main" id="{05F2CE96-CF43-4708-B412-5A3ED4779CD9}"/>
              </a:ext>
            </a:extLst>
          </p:cNvPr>
          <p:cNvSpPr>
            <a:spLocks noGrp="1"/>
          </p:cNvSpPr>
          <p:nvPr>
            <p:ph sz="half" idx="66"/>
          </p:nvPr>
        </p:nvSpPr>
        <p:spPr>
          <a:xfrm>
            <a:off x="9376102" y="2698436"/>
            <a:ext cx="2520000" cy="1287645"/>
          </a:xfrm>
          <a:solidFill>
            <a:schemeClr val="accent6">
              <a:lumMod val="60000"/>
              <a:lumOff val="40000"/>
            </a:schemeClr>
          </a:solidFill>
        </p:spPr>
        <p:txBody>
          <a:bodyPr>
            <a:noAutofit/>
          </a:bodyPr>
          <a:lstStyle>
            <a:lvl1pPr>
              <a:defRPr sz="24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35" name="Content Placeholder 3">
            <a:extLst>
              <a:ext uri="{FF2B5EF4-FFF2-40B4-BE49-F238E27FC236}">
                <a16:creationId xmlns:a16="http://schemas.microsoft.com/office/drawing/2014/main" id="{A752A0B7-4A08-439C-87BC-3DD1AC44DCAC}"/>
              </a:ext>
            </a:extLst>
          </p:cNvPr>
          <p:cNvSpPr>
            <a:spLocks noGrp="1"/>
          </p:cNvSpPr>
          <p:nvPr>
            <p:ph sz="half" idx="67"/>
          </p:nvPr>
        </p:nvSpPr>
        <p:spPr>
          <a:xfrm>
            <a:off x="9376102" y="4084584"/>
            <a:ext cx="2520000" cy="1287645"/>
          </a:xfrm>
          <a:solidFill>
            <a:schemeClr val="bg1">
              <a:lumMod val="95000"/>
            </a:schemeClr>
          </a:solidFill>
        </p:spPr>
        <p:txBody>
          <a:bodyPr>
            <a:noAutofit/>
          </a:bodyPr>
          <a:lstStyle>
            <a:lvl1pPr>
              <a:defRPr sz="24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36" name="Content Placeholder 3">
            <a:extLst>
              <a:ext uri="{FF2B5EF4-FFF2-40B4-BE49-F238E27FC236}">
                <a16:creationId xmlns:a16="http://schemas.microsoft.com/office/drawing/2014/main" id="{55D2F3B5-227D-4F4B-888A-01A95547DA30}"/>
              </a:ext>
            </a:extLst>
          </p:cNvPr>
          <p:cNvSpPr>
            <a:spLocks noGrp="1"/>
          </p:cNvSpPr>
          <p:nvPr>
            <p:ph sz="half" idx="68"/>
          </p:nvPr>
        </p:nvSpPr>
        <p:spPr>
          <a:xfrm>
            <a:off x="9376102" y="5459806"/>
            <a:ext cx="2520000" cy="997977"/>
          </a:xfrm>
          <a:solidFill>
            <a:schemeClr val="accent6">
              <a:lumMod val="60000"/>
              <a:lumOff val="40000"/>
            </a:schemeClr>
          </a:solidFill>
        </p:spPr>
        <p:txBody>
          <a:bodyPr>
            <a:noAutofit/>
          </a:bodyPr>
          <a:lstStyle>
            <a:lvl1pPr>
              <a:defRPr sz="2400">
                <a:latin typeface="+mn-lt"/>
              </a:defRPr>
            </a:lvl1pPr>
            <a:lvl2pPr marL="287338" indent="0">
              <a:buNone/>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p:txBody>
      </p:sp>
      <p:sp>
        <p:nvSpPr>
          <p:cNvPr id="37" name="Text Placeholder 9">
            <a:extLst>
              <a:ext uri="{FF2B5EF4-FFF2-40B4-BE49-F238E27FC236}">
                <a16:creationId xmlns:a16="http://schemas.microsoft.com/office/drawing/2014/main" id="{7E07111E-B7F5-4F6F-A5D1-C39DDDE5836F}"/>
              </a:ext>
            </a:extLst>
          </p:cNvPr>
          <p:cNvSpPr>
            <a:spLocks noGrp="1"/>
          </p:cNvSpPr>
          <p:nvPr>
            <p:ph type="body" sz="quarter" idx="69" hasCustomPrompt="1"/>
          </p:nvPr>
        </p:nvSpPr>
        <p:spPr>
          <a:xfrm>
            <a:off x="9377065" y="987939"/>
            <a:ext cx="2520000" cy="360363"/>
          </a:xfrm>
          <a:prstGeom prst="chevron">
            <a:avLst/>
          </a:prstGeom>
          <a:solidFill>
            <a:schemeClr val="tx2">
              <a:lumMod val="50000"/>
            </a:schemeClr>
          </a:solidFill>
        </p:spPr>
        <p:txBody>
          <a:bodyPr anchor="ctr">
            <a:noAutofit/>
          </a:bodyPr>
          <a:lstStyle>
            <a:lvl1pPr marL="0" indent="0">
              <a:buFont typeface="Arial" panose="020B0604020202020204" pitchFamily="34" charset="0"/>
              <a:buNone/>
              <a:defRPr sz="2400" b="1">
                <a:solidFill>
                  <a:schemeClr val="bg1"/>
                </a:solidFill>
              </a:defRPr>
            </a:lvl1pPr>
            <a:lvl2pPr marL="566738" indent="-279400">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38" name="Text Placeholder 10">
            <a:extLst>
              <a:ext uri="{FF2B5EF4-FFF2-40B4-BE49-F238E27FC236}">
                <a16:creationId xmlns:a16="http://schemas.microsoft.com/office/drawing/2014/main" id="{DD219E44-D085-45F6-BD64-716C82E89483}"/>
              </a:ext>
            </a:extLst>
          </p:cNvPr>
          <p:cNvSpPr>
            <a:spLocks noGrp="1"/>
          </p:cNvSpPr>
          <p:nvPr>
            <p:ph type="body" sz="quarter" idx="29" hasCustomPrompt="1"/>
          </p:nvPr>
        </p:nvSpPr>
        <p:spPr>
          <a:xfrm>
            <a:off x="10783922" y="284099"/>
            <a:ext cx="702000" cy="180000"/>
          </a:xfrm>
          <a:prstGeom prst="rect">
            <a:avLst/>
          </a:prstGeom>
          <a:solidFill>
            <a:schemeClr val="tx2">
              <a:lumMod val="75000"/>
            </a:schemeClr>
          </a:solidFill>
        </p:spPr>
        <p:txBody>
          <a:bodyPr anchor="ctr">
            <a:noAutofit/>
          </a:bodyPr>
          <a:lstStyle>
            <a:lvl1pPr marL="0" indent="0" algn="l">
              <a:buFontTx/>
              <a:buNone/>
              <a:defRPr sz="1400" b="0">
                <a:solidFill>
                  <a:schemeClr val="bg1"/>
                </a:solidFill>
              </a:defRPr>
            </a:lvl1pPr>
            <a:lvl2pPr marL="287338" indent="0">
              <a:buFontTx/>
              <a:buNone/>
              <a:defRPr sz="1600" b="1">
                <a:solidFill>
                  <a:schemeClr val="bg1"/>
                </a:solidFill>
              </a:defRPr>
            </a:lvl2pPr>
            <a:lvl3pPr marL="631825" indent="0">
              <a:buFontTx/>
              <a:buNone/>
              <a:defRPr sz="1600" b="1">
                <a:solidFill>
                  <a:schemeClr val="bg1"/>
                </a:solidFill>
              </a:defRPr>
            </a:lvl3pPr>
            <a:lvl4pPr marL="973138" indent="0">
              <a:buFontTx/>
              <a:buNone/>
              <a:defRPr sz="1600" b="1">
                <a:solidFill>
                  <a:schemeClr val="bg1"/>
                </a:solidFill>
              </a:defRPr>
            </a:lvl4pPr>
            <a:lvl5pPr marL="1312863" indent="0">
              <a:buFontTx/>
              <a:buNone/>
              <a:defRPr sz="1600" b="1">
                <a:solidFill>
                  <a:schemeClr val="bg1"/>
                </a:solidFill>
              </a:defRPr>
            </a:lvl5pPr>
          </a:lstStyle>
          <a:p>
            <a:pPr lvl="0"/>
            <a:r>
              <a:rPr lang="en-US" dirty="0" err="1"/>
              <a:t>Proj</a:t>
            </a:r>
            <a:endParaRPr lang="en-US" dirty="0"/>
          </a:p>
        </p:txBody>
      </p:sp>
      <p:sp>
        <p:nvSpPr>
          <p:cNvPr id="40" name="Text Placeholder 10">
            <a:extLst>
              <a:ext uri="{FF2B5EF4-FFF2-40B4-BE49-F238E27FC236}">
                <a16:creationId xmlns:a16="http://schemas.microsoft.com/office/drawing/2014/main" id="{520A2611-1453-4377-9C85-083CFF39E295}"/>
              </a:ext>
            </a:extLst>
          </p:cNvPr>
          <p:cNvSpPr>
            <a:spLocks noGrp="1"/>
          </p:cNvSpPr>
          <p:nvPr>
            <p:ph type="body" sz="quarter" idx="30" hasCustomPrompt="1"/>
          </p:nvPr>
        </p:nvSpPr>
        <p:spPr>
          <a:xfrm>
            <a:off x="11494078" y="284099"/>
            <a:ext cx="702000" cy="180000"/>
          </a:xfrm>
          <a:prstGeom prst="rect">
            <a:avLst/>
          </a:prstGeom>
          <a:solidFill>
            <a:schemeClr val="tx2">
              <a:lumMod val="50000"/>
            </a:schemeClr>
          </a:solidFill>
        </p:spPr>
        <p:txBody>
          <a:bodyPr anchor="ctr">
            <a:noAutofit/>
          </a:bodyPr>
          <a:lstStyle>
            <a:lvl1pPr marL="0" indent="0">
              <a:buFontTx/>
              <a:buNone/>
              <a:defRPr sz="1400" b="0">
                <a:solidFill>
                  <a:schemeClr val="bg1"/>
                </a:solidFill>
              </a:defRPr>
            </a:lvl1pPr>
            <a:lvl2pPr marL="287338" indent="0">
              <a:buFontTx/>
              <a:buNone/>
              <a:defRPr sz="1600" b="1">
                <a:solidFill>
                  <a:schemeClr val="bg1"/>
                </a:solidFill>
              </a:defRPr>
            </a:lvl2pPr>
            <a:lvl3pPr marL="631825" indent="0">
              <a:buFontTx/>
              <a:buNone/>
              <a:defRPr sz="1600" b="1">
                <a:solidFill>
                  <a:schemeClr val="bg1"/>
                </a:solidFill>
              </a:defRPr>
            </a:lvl3pPr>
            <a:lvl4pPr marL="973138" indent="0">
              <a:buFontTx/>
              <a:buNone/>
              <a:defRPr sz="1600" b="1">
                <a:solidFill>
                  <a:schemeClr val="bg1"/>
                </a:solidFill>
              </a:defRPr>
            </a:lvl4pPr>
            <a:lvl5pPr marL="1312863" indent="0">
              <a:buFontTx/>
              <a:buNone/>
              <a:defRPr sz="1600" b="1">
                <a:solidFill>
                  <a:schemeClr val="bg1"/>
                </a:solidFill>
              </a:defRPr>
            </a:lvl5pPr>
          </a:lstStyle>
          <a:p>
            <a:pPr lvl="0"/>
            <a:r>
              <a:rPr lang="en-US" dirty="0"/>
              <a:t>Prog</a:t>
            </a:r>
          </a:p>
        </p:txBody>
      </p:sp>
      <p:sp>
        <p:nvSpPr>
          <p:cNvPr id="41" name="Text Placeholder 3">
            <a:extLst>
              <a:ext uri="{FF2B5EF4-FFF2-40B4-BE49-F238E27FC236}">
                <a16:creationId xmlns:a16="http://schemas.microsoft.com/office/drawing/2014/main" id="{15993B3F-5042-446D-9B18-E584B02F767B}"/>
              </a:ext>
            </a:extLst>
          </p:cNvPr>
          <p:cNvSpPr>
            <a:spLocks noGrp="1"/>
          </p:cNvSpPr>
          <p:nvPr>
            <p:ph type="body" sz="quarter" idx="70" hasCustomPrompt="1"/>
          </p:nvPr>
        </p:nvSpPr>
        <p:spPr>
          <a:xfrm>
            <a:off x="10788000" y="647777"/>
            <a:ext cx="1404000" cy="180000"/>
          </a:xfrm>
          <a:solidFill>
            <a:schemeClr val="bg2">
              <a:lumMod val="40000"/>
              <a:lumOff val="60000"/>
            </a:schemeClr>
          </a:solidFill>
        </p:spPr>
        <p:txBody>
          <a:bodyPr anchor="ctr">
            <a:noAutofit/>
          </a:bodyPr>
          <a:lstStyle>
            <a:lvl1pPr marL="0" indent="0">
              <a:buNone/>
              <a:defRPr sz="1200">
                <a:solidFill>
                  <a:schemeClr val="tx1">
                    <a:lumMod val="50000"/>
                    <a:lumOff val="50000"/>
                  </a:schemeClr>
                </a:solidFill>
              </a:defRPr>
            </a:lvl1pPr>
          </a:lstStyle>
          <a:p>
            <a:pPr lvl="0"/>
            <a:r>
              <a:rPr lang="en-US" dirty="0"/>
              <a:t>&lt;email&gt;</a:t>
            </a:r>
          </a:p>
        </p:txBody>
      </p:sp>
      <p:sp>
        <p:nvSpPr>
          <p:cNvPr id="42" name="Text Placeholder 3">
            <a:extLst>
              <a:ext uri="{FF2B5EF4-FFF2-40B4-BE49-F238E27FC236}">
                <a16:creationId xmlns:a16="http://schemas.microsoft.com/office/drawing/2014/main" id="{057037D8-A0B7-4E30-98FC-057CD091352B}"/>
              </a:ext>
            </a:extLst>
          </p:cNvPr>
          <p:cNvSpPr>
            <a:spLocks noGrp="1"/>
          </p:cNvSpPr>
          <p:nvPr>
            <p:ph type="body" sz="quarter" idx="71" hasCustomPrompt="1"/>
          </p:nvPr>
        </p:nvSpPr>
        <p:spPr>
          <a:xfrm>
            <a:off x="10788000" y="464099"/>
            <a:ext cx="1404000" cy="180000"/>
          </a:xfrm>
          <a:solidFill>
            <a:schemeClr val="bg2"/>
          </a:solidFill>
        </p:spPr>
        <p:txBody>
          <a:bodyPr anchor="ctr">
            <a:noAutofit/>
          </a:bodyPr>
          <a:lstStyle>
            <a:lvl1pPr marL="0" indent="0">
              <a:buNone/>
              <a:defRPr sz="1200" b="1">
                <a:solidFill>
                  <a:schemeClr val="bg1"/>
                </a:solidFill>
              </a:defRPr>
            </a:lvl1pPr>
          </a:lstStyle>
          <a:p>
            <a:pPr lvl="0"/>
            <a:r>
              <a:rPr lang="en-US" dirty="0"/>
              <a:t>&lt;Person&gt;</a:t>
            </a:r>
          </a:p>
        </p:txBody>
      </p:sp>
    </p:spTree>
    <p:extLst>
      <p:ext uri="{BB962C8B-B14F-4D97-AF65-F5344CB8AC3E}">
        <p14:creationId xmlns:p14="http://schemas.microsoft.com/office/powerpoint/2010/main" val="318818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ask_Out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355" y="121626"/>
            <a:ext cx="11055767" cy="731520"/>
          </a:xfrm>
        </p:spPr>
        <p:txBody>
          <a:bodyPr>
            <a:noAutofit/>
          </a:bodyPr>
          <a:lstStyle>
            <a:lvl1pPr>
              <a:defRPr sz="4000">
                <a:latin typeface="+mj-lt"/>
              </a:defRPr>
            </a:lvl1pPr>
          </a:lstStyle>
          <a:p>
            <a:r>
              <a:rPr lang="en-US" dirty="0"/>
              <a:t>&lt;&lt;Project Task&gt;&gt;</a:t>
            </a:r>
          </a:p>
        </p:txBody>
      </p:sp>
      <p:sp>
        <p:nvSpPr>
          <p:cNvPr id="4" name="Content Placeholder 3"/>
          <p:cNvSpPr>
            <a:spLocks noGrp="1"/>
          </p:cNvSpPr>
          <p:nvPr>
            <p:ph sz="half" idx="2" hasCustomPrompt="1"/>
          </p:nvPr>
        </p:nvSpPr>
        <p:spPr>
          <a:xfrm>
            <a:off x="364294" y="1127960"/>
            <a:ext cx="8275535" cy="740209"/>
          </a:xfrm>
          <a:solidFill>
            <a:schemeClr val="bg1">
              <a:lumMod val="95000"/>
            </a:schemeClr>
          </a:solidFill>
        </p:spPr>
        <p:txBody>
          <a:bodyPr>
            <a:noAutofit/>
          </a:bodyPr>
          <a:lstStyle>
            <a:lvl1pPr marL="0" indent="0">
              <a:buNone/>
              <a:defRPr sz="2000">
                <a:latin typeface="+mn-lt"/>
              </a:defRPr>
            </a:lvl1pPr>
            <a:lvl2pPr marL="566738" indent="-279400">
              <a:buFont typeface="Wingdings" panose="05000000000000000000" pitchFamily="2" charset="2"/>
              <a:buChar char="§"/>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dirty="0"/>
              <a:t>Max: Two lines of text</a:t>
            </a:r>
          </a:p>
        </p:txBody>
      </p:sp>
      <p:sp>
        <p:nvSpPr>
          <p:cNvPr id="6" name="Content Placeholder 5"/>
          <p:cNvSpPr>
            <a:spLocks noGrp="1"/>
          </p:cNvSpPr>
          <p:nvPr>
            <p:ph sz="quarter" idx="4" hasCustomPrompt="1"/>
          </p:nvPr>
        </p:nvSpPr>
        <p:spPr>
          <a:xfrm>
            <a:off x="365125" y="3362779"/>
            <a:ext cx="8275535" cy="1222415"/>
          </a:xfrm>
          <a:noFill/>
        </p:spPr>
        <p:txBody>
          <a:bodyPr>
            <a:noAutofit/>
          </a:bodyPr>
          <a:lstStyle>
            <a:lvl1pPr>
              <a:spcAft>
                <a:spcPts val="200"/>
              </a:spcAft>
              <a:defRPr sz="1800">
                <a:latin typeface="+mn-lt"/>
              </a:defRPr>
            </a:lvl1pPr>
            <a:lvl2pPr marL="566738" indent="-279400">
              <a:buFont typeface="Wingdings" panose="05000000000000000000" pitchFamily="2" charset="2"/>
              <a:buChar char="§"/>
              <a:defRPr sz="16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dirty="0"/>
              <a:t>Max: Three bullets or 4 lines</a:t>
            </a:r>
          </a:p>
        </p:txBody>
      </p:sp>
      <p:sp>
        <p:nvSpPr>
          <p:cNvPr id="7" name="Content Placeholder 5">
            <a:extLst>
              <a:ext uri="{FF2B5EF4-FFF2-40B4-BE49-F238E27FC236}">
                <a16:creationId xmlns:a16="http://schemas.microsoft.com/office/drawing/2014/main" id="{E2BABFFA-ACDF-4417-8036-4171E2D720AC}"/>
              </a:ext>
            </a:extLst>
          </p:cNvPr>
          <p:cNvSpPr>
            <a:spLocks noGrp="1"/>
          </p:cNvSpPr>
          <p:nvPr>
            <p:ph sz="quarter" idx="10" hasCustomPrompt="1"/>
          </p:nvPr>
        </p:nvSpPr>
        <p:spPr>
          <a:xfrm>
            <a:off x="354461" y="4929501"/>
            <a:ext cx="8275536" cy="1592603"/>
          </a:xfrm>
          <a:noFill/>
        </p:spPr>
        <p:txBody>
          <a:bodyPr>
            <a:noAutofit/>
          </a:bodyPr>
          <a:lstStyle>
            <a:lvl1pPr marL="231775" marR="0" indent="-231775" algn="l" defTabSz="914400" rtl="0" eaLnBrk="1" fontAlgn="base" latinLnBrk="0" hangingPunct="1">
              <a:lnSpc>
                <a:spcPct val="100000"/>
              </a:lnSpc>
              <a:spcBef>
                <a:spcPct val="0"/>
              </a:spcBef>
              <a:spcAft>
                <a:spcPts val="200"/>
              </a:spcAft>
              <a:buClr>
                <a:schemeClr val="tx1">
                  <a:lumMod val="65000"/>
                  <a:lumOff val="35000"/>
                </a:schemeClr>
              </a:buClr>
              <a:buSzPct val="80000"/>
              <a:buFontTx/>
              <a:buBlip>
                <a:blip r:embed="rId2">
                  <a:extLst>
                    <a:ext uri="{96DAC541-7B7A-43D3-8B79-37D633B846F1}">
                      <asvg:svgBlip xmlns:asvg="http://schemas.microsoft.com/office/drawing/2016/SVG/main" r:embed="rId3"/>
                    </a:ext>
                  </a:extLst>
                </a:blip>
              </a:buBlip>
              <a:tabLst/>
              <a:defRPr sz="1800">
                <a:latin typeface="+mn-lt"/>
              </a:defRPr>
            </a:lvl1pPr>
            <a:lvl2pPr marL="566738" indent="-279400">
              <a:buFont typeface="Wingdings" panose="05000000000000000000" pitchFamily="2" charset="2"/>
              <a:buChar char="§"/>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marL="231775" marR="0" lvl="0" indent="-231775" algn="l" defTabSz="914400" rtl="0" eaLnBrk="1" fontAlgn="base" latinLnBrk="0" hangingPunct="1">
              <a:lnSpc>
                <a:spcPct val="100000"/>
              </a:lnSpc>
              <a:spcBef>
                <a:spcPct val="0"/>
              </a:spcBef>
              <a:spcAft>
                <a:spcPts val="600"/>
              </a:spcAft>
              <a:buClr>
                <a:schemeClr val="tx1">
                  <a:lumMod val="65000"/>
                  <a:lumOff val="35000"/>
                </a:schemeClr>
              </a:buClr>
              <a:buSzPct val="80000"/>
              <a:buFontTx/>
              <a:buBlip>
                <a:blip r:embed="rId2">
                  <a:extLst>
                    <a:ext uri="{96DAC541-7B7A-43D3-8B79-37D633B846F1}">
                      <asvg:svgBlip xmlns:asvg="http://schemas.microsoft.com/office/drawing/2016/SVG/main" r:embed="rId3"/>
                    </a:ext>
                  </a:extLst>
                </a:blip>
              </a:buBlip>
              <a:tabLst/>
              <a:defRPr/>
            </a:pPr>
            <a:r>
              <a:rPr lang="en-US" dirty="0"/>
              <a:t>Max: Four bullets or 4 lines</a:t>
            </a:r>
          </a:p>
          <a:p>
            <a:pPr lvl="0"/>
            <a:r>
              <a:rPr lang="en-US" dirty="0"/>
              <a:t>Alt: SmartArt timeline</a:t>
            </a:r>
          </a:p>
          <a:p>
            <a:pPr lvl="0"/>
            <a:endParaRPr lang="en-US" dirty="0"/>
          </a:p>
          <a:p>
            <a:pPr lvl="0"/>
            <a:endParaRPr lang="en-US" dirty="0"/>
          </a:p>
          <a:p>
            <a:pPr lvl="0"/>
            <a:endParaRPr lang="en-US" dirty="0"/>
          </a:p>
        </p:txBody>
      </p:sp>
      <p:sp>
        <p:nvSpPr>
          <p:cNvPr id="30" name="Text Placeholder 7">
            <a:extLst>
              <a:ext uri="{FF2B5EF4-FFF2-40B4-BE49-F238E27FC236}">
                <a16:creationId xmlns:a16="http://schemas.microsoft.com/office/drawing/2014/main" id="{AE55C6A6-EC73-4ADE-8E7E-0AFCF6D1BFB2}"/>
              </a:ext>
            </a:extLst>
          </p:cNvPr>
          <p:cNvSpPr>
            <a:spLocks noGrp="1"/>
          </p:cNvSpPr>
          <p:nvPr>
            <p:ph type="body" sz="quarter" idx="70" hasCustomPrompt="1"/>
          </p:nvPr>
        </p:nvSpPr>
        <p:spPr>
          <a:xfrm>
            <a:off x="8763831" y="5285892"/>
            <a:ext cx="3240000" cy="580096"/>
          </a:xfrm>
          <a:prstGeom prst="flowChartProcess">
            <a:avLst/>
          </a:prstGeom>
          <a:solidFill>
            <a:schemeClr val="bg1">
              <a:lumMod val="95000"/>
            </a:schemeClr>
          </a:solidFill>
        </p:spPr>
        <p:txBody>
          <a:bodyPr anchor="ctr">
            <a:noAutofit/>
          </a:bodyPr>
          <a:lstStyle>
            <a:lvl1pPr marL="342900" indent="-342900">
              <a:spcAft>
                <a:spcPts val="200"/>
              </a:spcAft>
              <a:buFont typeface="Courier New" panose="02070309020205020404" pitchFamily="49" charset="0"/>
              <a:buChar char="o"/>
              <a:defRPr sz="1800" b="0">
                <a:solidFill>
                  <a:sysClr val="windowText" lastClr="000000"/>
                </a:solidFill>
              </a:defRPr>
            </a:lvl1pPr>
          </a:lstStyle>
          <a:p>
            <a:pPr lvl="0"/>
            <a:r>
              <a:rPr lang="en-US" dirty="0"/>
              <a:t>&lt;Type&gt;</a:t>
            </a:r>
          </a:p>
        </p:txBody>
      </p:sp>
      <p:sp>
        <p:nvSpPr>
          <p:cNvPr id="32" name="Text Placeholder 7">
            <a:extLst>
              <a:ext uri="{FF2B5EF4-FFF2-40B4-BE49-F238E27FC236}">
                <a16:creationId xmlns:a16="http://schemas.microsoft.com/office/drawing/2014/main" id="{D477708E-A481-4E14-9E61-F42093398699}"/>
              </a:ext>
            </a:extLst>
          </p:cNvPr>
          <p:cNvSpPr>
            <a:spLocks noGrp="1"/>
          </p:cNvSpPr>
          <p:nvPr>
            <p:ph type="body" sz="quarter" idx="72" hasCustomPrompt="1"/>
          </p:nvPr>
        </p:nvSpPr>
        <p:spPr>
          <a:xfrm>
            <a:off x="9801417" y="5953409"/>
            <a:ext cx="2196000" cy="216000"/>
          </a:xfrm>
          <a:prstGeom prst="flowChartProcess">
            <a:avLst/>
          </a:prstGeom>
          <a:solidFill>
            <a:schemeClr val="bg1">
              <a:lumMod val="95000"/>
            </a:schemeClr>
          </a:solidFill>
        </p:spPr>
        <p:txBody>
          <a:bodyPr anchor="ctr">
            <a:noAutofit/>
          </a:bodyPr>
          <a:lstStyle>
            <a:lvl1pPr marL="0" indent="0">
              <a:buNone/>
              <a:defRPr sz="1800" b="0">
                <a:solidFill>
                  <a:sysClr val="windowText" lastClr="000000"/>
                </a:solidFill>
              </a:defRPr>
            </a:lvl1pPr>
          </a:lstStyle>
          <a:p>
            <a:pPr lvl="0"/>
            <a:r>
              <a:rPr lang="en-US" dirty="0"/>
              <a:t>&lt;Status&gt;</a:t>
            </a:r>
          </a:p>
        </p:txBody>
      </p:sp>
      <p:sp>
        <p:nvSpPr>
          <p:cNvPr id="33" name="Text Placeholder 7">
            <a:extLst>
              <a:ext uri="{FF2B5EF4-FFF2-40B4-BE49-F238E27FC236}">
                <a16:creationId xmlns:a16="http://schemas.microsoft.com/office/drawing/2014/main" id="{F076DEA5-D618-46E3-92CD-5D900BF8BC30}"/>
              </a:ext>
            </a:extLst>
          </p:cNvPr>
          <p:cNvSpPr>
            <a:spLocks noGrp="1"/>
          </p:cNvSpPr>
          <p:nvPr>
            <p:ph type="body" sz="quarter" idx="73" hasCustomPrompt="1"/>
          </p:nvPr>
        </p:nvSpPr>
        <p:spPr>
          <a:xfrm>
            <a:off x="9801417" y="6256830"/>
            <a:ext cx="2196000" cy="216000"/>
          </a:xfrm>
          <a:prstGeom prst="flowChartProcess">
            <a:avLst/>
          </a:prstGeom>
          <a:solidFill>
            <a:schemeClr val="bg1">
              <a:lumMod val="95000"/>
            </a:schemeClr>
          </a:solidFill>
        </p:spPr>
        <p:txBody>
          <a:bodyPr anchor="ctr">
            <a:noAutofit/>
          </a:bodyPr>
          <a:lstStyle>
            <a:lvl1pPr marL="0" indent="0">
              <a:buNone/>
              <a:defRPr sz="1800" b="0">
                <a:solidFill>
                  <a:sysClr val="windowText" lastClr="000000"/>
                </a:solidFill>
              </a:defRPr>
            </a:lvl1pPr>
          </a:lstStyle>
          <a:p>
            <a:pPr lvl="0"/>
            <a:r>
              <a:rPr lang="en-US" dirty="0"/>
              <a:t>&lt;Link&gt;</a:t>
            </a:r>
          </a:p>
        </p:txBody>
      </p:sp>
      <p:sp>
        <p:nvSpPr>
          <p:cNvPr id="8" name="Text Placeholder 7">
            <a:extLst>
              <a:ext uri="{FF2B5EF4-FFF2-40B4-BE49-F238E27FC236}">
                <a16:creationId xmlns:a16="http://schemas.microsoft.com/office/drawing/2014/main" id="{A62ADCC7-FB23-4E56-BDF7-6F1417106DAF}"/>
              </a:ext>
            </a:extLst>
          </p:cNvPr>
          <p:cNvSpPr>
            <a:spLocks noGrp="1"/>
          </p:cNvSpPr>
          <p:nvPr>
            <p:ph type="body" sz="quarter" idx="17" hasCustomPrompt="1"/>
          </p:nvPr>
        </p:nvSpPr>
        <p:spPr>
          <a:xfrm>
            <a:off x="5314" y="4663459"/>
            <a:ext cx="2520000" cy="252000"/>
          </a:xfrm>
          <a:prstGeom prst="rect">
            <a:avLst/>
          </a:prstGeom>
          <a:solidFill>
            <a:schemeClr val="tx1"/>
          </a:solidFill>
        </p:spPr>
        <p:txBody>
          <a:bodyPr lIns="288000" anchor="ctr">
            <a:noAutofit/>
          </a:bodyPr>
          <a:lstStyle>
            <a:lvl1pPr marL="0" indent="0" algn="l">
              <a:buNone/>
              <a:defRPr sz="2000" b="1">
                <a:solidFill>
                  <a:schemeClr val="bg1">
                    <a:lumMod val="95000"/>
                  </a:schemeClr>
                </a:solidFill>
              </a:defRPr>
            </a:lvl1pPr>
          </a:lstStyle>
          <a:p>
            <a:pPr lvl="0"/>
            <a:r>
              <a:rPr lang="en-US" dirty="0"/>
              <a:t>&lt;&lt;SCOPE&gt;&gt;</a:t>
            </a:r>
          </a:p>
        </p:txBody>
      </p:sp>
      <p:sp>
        <p:nvSpPr>
          <p:cNvPr id="16" name="Text Placeholder 7">
            <a:extLst>
              <a:ext uri="{FF2B5EF4-FFF2-40B4-BE49-F238E27FC236}">
                <a16:creationId xmlns:a16="http://schemas.microsoft.com/office/drawing/2014/main" id="{FB48AF4F-5D4E-4C8B-87FC-4C7DB7B09D21}"/>
              </a:ext>
            </a:extLst>
          </p:cNvPr>
          <p:cNvSpPr>
            <a:spLocks noGrp="1"/>
          </p:cNvSpPr>
          <p:nvPr>
            <p:ph type="body" sz="quarter" idx="18" hasCustomPrompt="1"/>
          </p:nvPr>
        </p:nvSpPr>
        <p:spPr>
          <a:xfrm>
            <a:off x="15147" y="3093619"/>
            <a:ext cx="2520000" cy="252000"/>
          </a:xfrm>
          <a:prstGeom prst="rect">
            <a:avLst/>
          </a:prstGeom>
          <a:solidFill>
            <a:schemeClr val="tx1"/>
          </a:solidFill>
        </p:spPr>
        <p:txBody>
          <a:bodyPr lIns="288000" anchor="ctr">
            <a:noAutofit/>
          </a:bodyPr>
          <a:lstStyle>
            <a:lvl1pPr marL="0" indent="0" algn="l">
              <a:buNone/>
              <a:defRPr sz="2000" b="1">
                <a:solidFill>
                  <a:schemeClr val="bg1">
                    <a:lumMod val="95000"/>
                  </a:schemeClr>
                </a:solidFill>
              </a:defRPr>
            </a:lvl1pPr>
          </a:lstStyle>
          <a:p>
            <a:pPr lvl="0"/>
            <a:r>
              <a:rPr lang="en-US" dirty="0"/>
              <a:t>&lt;&lt;VALUE&gt;&gt;</a:t>
            </a:r>
          </a:p>
        </p:txBody>
      </p:sp>
      <p:sp>
        <p:nvSpPr>
          <p:cNvPr id="23" name="Text Placeholder 7">
            <a:extLst>
              <a:ext uri="{FF2B5EF4-FFF2-40B4-BE49-F238E27FC236}">
                <a16:creationId xmlns:a16="http://schemas.microsoft.com/office/drawing/2014/main" id="{3BAD6880-810E-411B-9676-4534354E3251}"/>
              </a:ext>
            </a:extLst>
          </p:cNvPr>
          <p:cNvSpPr>
            <a:spLocks noGrp="1"/>
          </p:cNvSpPr>
          <p:nvPr>
            <p:ph type="body" sz="quarter" idx="21" hasCustomPrompt="1"/>
          </p:nvPr>
        </p:nvSpPr>
        <p:spPr>
          <a:xfrm>
            <a:off x="8763831" y="4914334"/>
            <a:ext cx="3240000" cy="284162"/>
          </a:xfrm>
          <a:prstGeom prst="homePlate">
            <a:avLst>
              <a:gd name="adj" fmla="val 0"/>
            </a:avLst>
          </a:prstGeom>
          <a:solidFill>
            <a:schemeClr val="bg2">
              <a:lumMod val="50000"/>
            </a:schemeClr>
          </a:solidFill>
        </p:spPr>
        <p:txBody>
          <a:bodyPr anchor="ctr">
            <a:noAutofit/>
          </a:bodyPr>
          <a:lstStyle>
            <a:lvl1pPr marL="0" indent="0">
              <a:buNone/>
              <a:defRPr sz="2000" b="1">
                <a:solidFill>
                  <a:schemeClr val="bg1"/>
                </a:solidFill>
              </a:defRPr>
            </a:lvl1pPr>
          </a:lstStyle>
          <a:p>
            <a:pPr lvl="0"/>
            <a:r>
              <a:rPr lang="en-US" dirty="0"/>
              <a:t>&lt;&lt;Deliverable  &amp; Date&gt;&gt;</a:t>
            </a:r>
          </a:p>
        </p:txBody>
      </p:sp>
      <p:sp>
        <p:nvSpPr>
          <p:cNvPr id="28" name="Picture Placeholder 27">
            <a:extLst>
              <a:ext uri="{FF2B5EF4-FFF2-40B4-BE49-F238E27FC236}">
                <a16:creationId xmlns:a16="http://schemas.microsoft.com/office/drawing/2014/main" id="{A877AD70-0161-4720-B6ED-C0352AA5F1F2}"/>
              </a:ext>
            </a:extLst>
          </p:cNvPr>
          <p:cNvSpPr>
            <a:spLocks noGrp="1"/>
          </p:cNvSpPr>
          <p:nvPr>
            <p:ph type="pic" sz="quarter" idx="24"/>
          </p:nvPr>
        </p:nvSpPr>
        <p:spPr bwMode="auto">
          <a:xfrm>
            <a:off x="8763831" y="1136068"/>
            <a:ext cx="3240000" cy="3449125"/>
          </a:xfrm>
          <a:prstGeom prst="rect">
            <a:avLst/>
          </a:prstGeom>
          <a:noFill/>
          <a:ln w="9525">
            <a:noFill/>
            <a:miter lim="800000"/>
            <a:headEnd/>
            <a:tailEnd/>
          </a:ln>
          <a:effectLst/>
        </p:spPr>
        <p:txBody>
          <a:bodyPr wrap="square" anchor="ctr">
            <a:noAutofit/>
          </a:bodyPr>
          <a:lstStyle>
            <a:lvl1pPr algn="ctr">
              <a:defRPr/>
            </a:lvl1pPr>
          </a:lstStyle>
          <a:p>
            <a:r>
              <a:rPr lang="en-US"/>
              <a:t>Click icon to add picture</a:t>
            </a:r>
            <a:endParaRPr lang="en-US" dirty="0"/>
          </a:p>
        </p:txBody>
      </p:sp>
      <p:sp>
        <p:nvSpPr>
          <p:cNvPr id="20" name="Text Placeholder 10">
            <a:extLst>
              <a:ext uri="{FF2B5EF4-FFF2-40B4-BE49-F238E27FC236}">
                <a16:creationId xmlns:a16="http://schemas.microsoft.com/office/drawing/2014/main" id="{D6BC7165-235E-4DB2-B790-0CFDB08B48D5}"/>
              </a:ext>
            </a:extLst>
          </p:cNvPr>
          <p:cNvSpPr>
            <a:spLocks noGrp="1"/>
          </p:cNvSpPr>
          <p:nvPr>
            <p:ph type="body" sz="quarter" idx="29" hasCustomPrompt="1"/>
          </p:nvPr>
        </p:nvSpPr>
        <p:spPr>
          <a:xfrm>
            <a:off x="11490000" y="393567"/>
            <a:ext cx="702000" cy="192841"/>
          </a:xfrm>
          <a:prstGeom prst="rect">
            <a:avLst/>
          </a:prstGeom>
          <a:solidFill>
            <a:schemeClr val="tx2">
              <a:lumMod val="75000"/>
            </a:schemeClr>
          </a:solidFill>
        </p:spPr>
        <p:txBody>
          <a:bodyPr anchor="ctr">
            <a:noAutofit/>
          </a:bodyPr>
          <a:lstStyle>
            <a:lvl1pPr marL="0" indent="0" algn="l">
              <a:buFontTx/>
              <a:buNone/>
              <a:defRPr sz="1400" b="1">
                <a:solidFill>
                  <a:schemeClr val="bg1"/>
                </a:solidFill>
              </a:defRPr>
            </a:lvl1pPr>
            <a:lvl2pPr marL="287338" indent="0">
              <a:buFontTx/>
              <a:buNone/>
              <a:defRPr sz="1600" b="1">
                <a:solidFill>
                  <a:schemeClr val="bg1"/>
                </a:solidFill>
              </a:defRPr>
            </a:lvl2pPr>
            <a:lvl3pPr marL="631825" indent="0">
              <a:buFontTx/>
              <a:buNone/>
              <a:defRPr sz="1600" b="1">
                <a:solidFill>
                  <a:schemeClr val="bg1"/>
                </a:solidFill>
              </a:defRPr>
            </a:lvl3pPr>
            <a:lvl4pPr marL="973138" indent="0">
              <a:buFontTx/>
              <a:buNone/>
              <a:defRPr sz="1600" b="1">
                <a:solidFill>
                  <a:schemeClr val="bg1"/>
                </a:solidFill>
              </a:defRPr>
            </a:lvl4pPr>
            <a:lvl5pPr marL="1312863" indent="0">
              <a:buFontTx/>
              <a:buNone/>
              <a:defRPr sz="1600" b="1">
                <a:solidFill>
                  <a:schemeClr val="bg1"/>
                </a:solidFill>
              </a:defRPr>
            </a:lvl5pPr>
          </a:lstStyle>
          <a:p>
            <a:pPr lvl="0"/>
            <a:r>
              <a:rPr lang="en-US" dirty="0" err="1"/>
              <a:t>Proj</a:t>
            </a:r>
            <a:endParaRPr lang="en-US" dirty="0"/>
          </a:p>
        </p:txBody>
      </p:sp>
      <p:sp>
        <p:nvSpPr>
          <p:cNvPr id="21" name="Text Placeholder 10">
            <a:extLst>
              <a:ext uri="{FF2B5EF4-FFF2-40B4-BE49-F238E27FC236}">
                <a16:creationId xmlns:a16="http://schemas.microsoft.com/office/drawing/2014/main" id="{E17C83C8-E6F8-4F02-B31D-F232DB9C85BE}"/>
              </a:ext>
            </a:extLst>
          </p:cNvPr>
          <p:cNvSpPr>
            <a:spLocks noGrp="1"/>
          </p:cNvSpPr>
          <p:nvPr>
            <p:ph type="body" sz="quarter" idx="30" hasCustomPrompt="1"/>
          </p:nvPr>
        </p:nvSpPr>
        <p:spPr>
          <a:xfrm>
            <a:off x="11490000" y="170777"/>
            <a:ext cx="702000" cy="192841"/>
          </a:xfrm>
          <a:prstGeom prst="rect">
            <a:avLst/>
          </a:prstGeom>
          <a:solidFill>
            <a:schemeClr val="tx2">
              <a:lumMod val="50000"/>
            </a:schemeClr>
          </a:solidFill>
        </p:spPr>
        <p:txBody>
          <a:bodyPr anchor="ctr">
            <a:noAutofit/>
          </a:bodyPr>
          <a:lstStyle>
            <a:lvl1pPr marL="0" indent="0">
              <a:buFontTx/>
              <a:buNone/>
              <a:defRPr sz="1400" b="1">
                <a:solidFill>
                  <a:schemeClr val="bg1"/>
                </a:solidFill>
              </a:defRPr>
            </a:lvl1pPr>
            <a:lvl2pPr marL="287338" indent="0">
              <a:buFontTx/>
              <a:buNone/>
              <a:defRPr sz="1600" b="1">
                <a:solidFill>
                  <a:schemeClr val="bg1"/>
                </a:solidFill>
              </a:defRPr>
            </a:lvl2pPr>
            <a:lvl3pPr marL="631825" indent="0">
              <a:buFontTx/>
              <a:buNone/>
              <a:defRPr sz="1600" b="1">
                <a:solidFill>
                  <a:schemeClr val="bg1"/>
                </a:solidFill>
              </a:defRPr>
            </a:lvl3pPr>
            <a:lvl4pPr marL="973138" indent="0">
              <a:buFontTx/>
              <a:buNone/>
              <a:defRPr sz="1600" b="1">
                <a:solidFill>
                  <a:schemeClr val="bg1"/>
                </a:solidFill>
              </a:defRPr>
            </a:lvl4pPr>
            <a:lvl5pPr marL="1312863" indent="0">
              <a:buFontTx/>
              <a:buNone/>
              <a:defRPr sz="1600" b="1">
                <a:solidFill>
                  <a:schemeClr val="bg1"/>
                </a:solidFill>
              </a:defRPr>
            </a:lvl5pPr>
          </a:lstStyle>
          <a:p>
            <a:pPr lvl="0"/>
            <a:r>
              <a:rPr lang="en-US" dirty="0"/>
              <a:t>Prog</a:t>
            </a:r>
          </a:p>
        </p:txBody>
      </p:sp>
      <p:sp>
        <p:nvSpPr>
          <p:cNvPr id="27" name="Text Placeholder 7">
            <a:extLst>
              <a:ext uri="{FF2B5EF4-FFF2-40B4-BE49-F238E27FC236}">
                <a16:creationId xmlns:a16="http://schemas.microsoft.com/office/drawing/2014/main" id="{F8F58BA9-CEE0-496A-82C1-C563F580FA1C}"/>
              </a:ext>
            </a:extLst>
          </p:cNvPr>
          <p:cNvSpPr>
            <a:spLocks noGrp="1"/>
          </p:cNvSpPr>
          <p:nvPr>
            <p:ph type="body" sz="quarter" idx="68" hasCustomPrompt="1"/>
          </p:nvPr>
        </p:nvSpPr>
        <p:spPr>
          <a:xfrm>
            <a:off x="8763831" y="5959027"/>
            <a:ext cx="1116000" cy="216000"/>
          </a:xfrm>
          <a:prstGeom prst="homePlate">
            <a:avLst/>
          </a:prstGeom>
          <a:solidFill>
            <a:schemeClr val="bg1">
              <a:lumMod val="65000"/>
            </a:schemeClr>
          </a:solidFill>
        </p:spPr>
        <p:txBody>
          <a:bodyPr anchor="ctr">
            <a:noAutofit/>
          </a:bodyPr>
          <a:lstStyle>
            <a:lvl1pPr marL="0" indent="0">
              <a:buNone/>
              <a:defRPr sz="1800" b="1">
                <a:solidFill>
                  <a:schemeClr val="bg1"/>
                </a:solidFill>
              </a:defRPr>
            </a:lvl1pPr>
          </a:lstStyle>
          <a:p>
            <a:pPr lvl="0"/>
            <a:r>
              <a:rPr lang="en-US" dirty="0"/>
              <a:t>&lt;Joint&gt;</a:t>
            </a:r>
          </a:p>
        </p:txBody>
      </p:sp>
      <p:sp>
        <p:nvSpPr>
          <p:cNvPr id="29" name="Text Placeholder 7">
            <a:extLst>
              <a:ext uri="{FF2B5EF4-FFF2-40B4-BE49-F238E27FC236}">
                <a16:creationId xmlns:a16="http://schemas.microsoft.com/office/drawing/2014/main" id="{67392470-9349-4C7A-82DC-FCB597081F1F}"/>
              </a:ext>
            </a:extLst>
          </p:cNvPr>
          <p:cNvSpPr>
            <a:spLocks noGrp="1"/>
          </p:cNvSpPr>
          <p:nvPr>
            <p:ph type="body" sz="quarter" idx="69" hasCustomPrompt="1"/>
          </p:nvPr>
        </p:nvSpPr>
        <p:spPr>
          <a:xfrm>
            <a:off x="8763831" y="6262448"/>
            <a:ext cx="1116000" cy="216000"/>
          </a:xfrm>
          <a:prstGeom prst="homePlate">
            <a:avLst/>
          </a:prstGeom>
          <a:solidFill>
            <a:schemeClr val="bg1">
              <a:lumMod val="65000"/>
            </a:schemeClr>
          </a:solidFill>
        </p:spPr>
        <p:txBody>
          <a:bodyPr anchor="ctr">
            <a:noAutofit/>
          </a:bodyPr>
          <a:lstStyle>
            <a:lvl1pPr marL="0" indent="0">
              <a:buNone/>
              <a:defRPr sz="1800" b="1">
                <a:solidFill>
                  <a:schemeClr val="bg1"/>
                </a:solidFill>
              </a:defRPr>
            </a:lvl1pPr>
          </a:lstStyle>
          <a:p>
            <a:pPr lvl="0"/>
            <a:r>
              <a:rPr lang="en-US" dirty="0"/>
              <a:t>&lt;Link&gt;</a:t>
            </a:r>
          </a:p>
        </p:txBody>
      </p:sp>
      <p:sp>
        <p:nvSpPr>
          <p:cNvPr id="36" name="Text Placeholder 7">
            <a:extLst>
              <a:ext uri="{FF2B5EF4-FFF2-40B4-BE49-F238E27FC236}">
                <a16:creationId xmlns:a16="http://schemas.microsoft.com/office/drawing/2014/main" id="{1E726AC1-3A22-4E3F-8E0E-71B5357AFC32}"/>
              </a:ext>
            </a:extLst>
          </p:cNvPr>
          <p:cNvSpPr>
            <a:spLocks noGrp="1"/>
          </p:cNvSpPr>
          <p:nvPr>
            <p:ph type="body" sz="quarter" idx="76" hasCustomPrompt="1"/>
          </p:nvPr>
        </p:nvSpPr>
        <p:spPr>
          <a:xfrm>
            <a:off x="15147" y="875960"/>
            <a:ext cx="2520000" cy="252000"/>
          </a:xfrm>
          <a:prstGeom prst="rect">
            <a:avLst/>
          </a:prstGeom>
          <a:solidFill>
            <a:schemeClr val="tx1"/>
          </a:solidFill>
        </p:spPr>
        <p:txBody>
          <a:bodyPr vert="horz" lIns="288000" anchor="ctr">
            <a:noAutofit/>
          </a:bodyPr>
          <a:lstStyle>
            <a:lvl1pPr marL="0" indent="0" algn="l">
              <a:buNone/>
              <a:defRPr sz="2000" b="1">
                <a:solidFill>
                  <a:schemeClr val="bg1">
                    <a:lumMod val="95000"/>
                  </a:schemeClr>
                </a:solidFill>
              </a:defRPr>
            </a:lvl1pPr>
          </a:lstStyle>
          <a:p>
            <a:pPr lvl="0"/>
            <a:r>
              <a:rPr lang="en-US" dirty="0"/>
              <a:t>&lt;&lt;NEED&gt;&gt;</a:t>
            </a:r>
          </a:p>
        </p:txBody>
      </p:sp>
      <p:sp>
        <p:nvSpPr>
          <p:cNvPr id="34" name="Text Placeholder 7">
            <a:extLst>
              <a:ext uri="{FF2B5EF4-FFF2-40B4-BE49-F238E27FC236}">
                <a16:creationId xmlns:a16="http://schemas.microsoft.com/office/drawing/2014/main" id="{C2012D66-A8AE-44C8-9826-38B7DEAF8CE9}"/>
              </a:ext>
            </a:extLst>
          </p:cNvPr>
          <p:cNvSpPr>
            <a:spLocks noGrp="1"/>
          </p:cNvSpPr>
          <p:nvPr>
            <p:ph type="body" sz="quarter" idx="77" hasCustomPrompt="1"/>
          </p:nvPr>
        </p:nvSpPr>
        <p:spPr>
          <a:xfrm>
            <a:off x="15147" y="1959445"/>
            <a:ext cx="2520000" cy="252000"/>
          </a:xfrm>
          <a:prstGeom prst="rect">
            <a:avLst/>
          </a:prstGeom>
          <a:solidFill>
            <a:schemeClr val="tx1"/>
          </a:solidFill>
        </p:spPr>
        <p:txBody>
          <a:bodyPr vert="horz" lIns="288000" anchor="ctr">
            <a:noAutofit/>
          </a:bodyPr>
          <a:lstStyle>
            <a:lvl1pPr marL="0" indent="0" algn="l">
              <a:buNone/>
              <a:defRPr sz="2000" b="1">
                <a:solidFill>
                  <a:schemeClr val="bg1">
                    <a:lumMod val="95000"/>
                  </a:schemeClr>
                </a:solidFill>
              </a:defRPr>
            </a:lvl1pPr>
          </a:lstStyle>
          <a:p>
            <a:pPr lvl="0"/>
            <a:r>
              <a:rPr lang="en-US" dirty="0"/>
              <a:t>&lt;&lt;OBJECTIVE &gt;&gt;</a:t>
            </a:r>
          </a:p>
        </p:txBody>
      </p:sp>
      <p:sp>
        <p:nvSpPr>
          <p:cNvPr id="37" name="Content Placeholder 3">
            <a:extLst>
              <a:ext uri="{FF2B5EF4-FFF2-40B4-BE49-F238E27FC236}">
                <a16:creationId xmlns:a16="http://schemas.microsoft.com/office/drawing/2014/main" id="{A5EC47C2-11C4-4CDE-94E4-9E5A81A9BF50}"/>
              </a:ext>
            </a:extLst>
          </p:cNvPr>
          <p:cNvSpPr>
            <a:spLocks noGrp="1"/>
          </p:cNvSpPr>
          <p:nvPr>
            <p:ph sz="half" idx="78" hasCustomPrompt="1"/>
          </p:nvPr>
        </p:nvSpPr>
        <p:spPr>
          <a:xfrm>
            <a:off x="364294" y="2223508"/>
            <a:ext cx="8275535" cy="740209"/>
          </a:xfrm>
          <a:solidFill>
            <a:schemeClr val="bg1">
              <a:lumMod val="95000"/>
            </a:schemeClr>
          </a:solidFill>
        </p:spPr>
        <p:txBody>
          <a:bodyPr>
            <a:noAutofit/>
          </a:bodyPr>
          <a:lstStyle>
            <a:lvl1pPr marL="0" indent="0">
              <a:buNone/>
              <a:defRPr sz="2000">
                <a:latin typeface="+mn-lt"/>
              </a:defRPr>
            </a:lvl1pPr>
            <a:lvl2pPr marL="566738" indent="-279400">
              <a:buFont typeface="Wingdings" panose="05000000000000000000" pitchFamily="2" charset="2"/>
              <a:buChar char="§"/>
              <a:defRPr sz="18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dirty="0"/>
              <a:t>Max: Two lines of text</a:t>
            </a:r>
          </a:p>
        </p:txBody>
      </p:sp>
      <p:sp>
        <p:nvSpPr>
          <p:cNvPr id="5" name="Picture Placeholder 4">
            <a:extLst>
              <a:ext uri="{FF2B5EF4-FFF2-40B4-BE49-F238E27FC236}">
                <a16:creationId xmlns:a16="http://schemas.microsoft.com/office/drawing/2014/main" id="{C1D637B6-A7C0-4A06-9074-DF9D5B49DD96}"/>
              </a:ext>
            </a:extLst>
          </p:cNvPr>
          <p:cNvSpPr>
            <a:spLocks noGrp="1"/>
          </p:cNvSpPr>
          <p:nvPr>
            <p:ph type="pic" sz="quarter" idx="79"/>
          </p:nvPr>
        </p:nvSpPr>
        <p:spPr>
          <a:xfrm>
            <a:off x="2394824" y="875960"/>
            <a:ext cx="648000" cy="252000"/>
          </a:xfrm>
          <a:prstGeom prst="chevron">
            <a:avLst/>
          </a:prstGeom>
          <a:solidFill>
            <a:schemeClr val="tx2">
              <a:lumMod val="50000"/>
            </a:schemeClr>
          </a:solidFill>
        </p:spPr>
        <p:txBody>
          <a:bodyPr>
            <a:noAutofit/>
          </a:bodyPr>
          <a:lstStyle>
            <a:lvl1pPr marL="0" indent="0">
              <a:buNone/>
              <a:defRPr sz="100"/>
            </a:lvl1pPr>
          </a:lstStyle>
          <a:p>
            <a:r>
              <a:rPr lang="en-US" dirty="0"/>
              <a:t>Click icon to add picture</a:t>
            </a:r>
          </a:p>
        </p:txBody>
      </p:sp>
      <p:sp>
        <p:nvSpPr>
          <p:cNvPr id="38" name="Picture Placeholder 4">
            <a:extLst>
              <a:ext uri="{FF2B5EF4-FFF2-40B4-BE49-F238E27FC236}">
                <a16:creationId xmlns:a16="http://schemas.microsoft.com/office/drawing/2014/main" id="{7F43B8A0-44D9-4279-AF92-1469457EF0C8}"/>
              </a:ext>
            </a:extLst>
          </p:cNvPr>
          <p:cNvSpPr>
            <a:spLocks noGrp="1"/>
          </p:cNvSpPr>
          <p:nvPr>
            <p:ph type="pic" sz="quarter" idx="80"/>
          </p:nvPr>
        </p:nvSpPr>
        <p:spPr>
          <a:xfrm>
            <a:off x="2394824" y="1959445"/>
            <a:ext cx="648000" cy="252000"/>
          </a:xfrm>
          <a:prstGeom prst="chevron">
            <a:avLst/>
          </a:prstGeom>
          <a:solidFill>
            <a:schemeClr val="tx2">
              <a:lumMod val="75000"/>
            </a:schemeClr>
          </a:solidFill>
        </p:spPr>
        <p:txBody>
          <a:bodyPr>
            <a:noAutofit/>
          </a:bodyPr>
          <a:lstStyle>
            <a:lvl1pPr marL="0" indent="0">
              <a:buNone/>
              <a:defRPr sz="100"/>
            </a:lvl1pPr>
          </a:lstStyle>
          <a:p>
            <a:r>
              <a:rPr lang="en-US"/>
              <a:t>Click icon to add picture</a:t>
            </a:r>
            <a:endParaRPr lang="en-US" dirty="0"/>
          </a:p>
        </p:txBody>
      </p:sp>
      <p:sp>
        <p:nvSpPr>
          <p:cNvPr id="39" name="Picture Placeholder 4">
            <a:extLst>
              <a:ext uri="{FF2B5EF4-FFF2-40B4-BE49-F238E27FC236}">
                <a16:creationId xmlns:a16="http://schemas.microsoft.com/office/drawing/2014/main" id="{1204AEFB-7952-4BBE-A309-D1E3CCBFD9A2}"/>
              </a:ext>
            </a:extLst>
          </p:cNvPr>
          <p:cNvSpPr>
            <a:spLocks noGrp="1"/>
          </p:cNvSpPr>
          <p:nvPr>
            <p:ph type="pic" sz="quarter" idx="81"/>
          </p:nvPr>
        </p:nvSpPr>
        <p:spPr>
          <a:xfrm>
            <a:off x="2394824" y="3093619"/>
            <a:ext cx="648000" cy="252000"/>
          </a:xfrm>
          <a:prstGeom prst="chevron">
            <a:avLst/>
          </a:prstGeom>
          <a:solidFill>
            <a:schemeClr val="accent5">
              <a:lumMod val="75000"/>
            </a:schemeClr>
          </a:solidFill>
        </p:spPr>
        <p:txBody>
          <a:bodyPr>
            <a:noAutofit/>
          </a:bodyPr>
          <a:lstStyle>
            <a:lvl1pPr marL="0" indent="0">
              <a:buNone/>
              <a:defRPr sz="100"/>
            </a:lvl1pPr>
          </a:lstStyle>
          <a:p>
            <a:r>
              <a:rPr lang="en-US" dirty="0"/>
              <a:t>Click icon to add picture</a:t>
            </a:r>
          </a:p>
        </p:txBody>
      </p:sp>
      <p:sp>
        <p:nvSpPr>
          <p:cNvPr id="40" name="Picture Placeholder 4">
            <a:extLst>
              <a:ext uri="{FF2B5EF4-FFF2-40B4-BE49-F238E27FC236}">
                <a16:creationId xmlns:a16="http://schemas.microsoft.com/office/drawing/2014/main" id="{E654C78A-F36D-48C9-9181-277DF0FCE76F}"/>
              </a:ext>
            </a:extLst>
          </p:cNvPr>
          <p:cNvSpPr>
            <a:spLocks noGrp="1"/>
          </p:cNvSpPr>
          <p:nvPr>
            <p:ph type="pic" sz="quarter" idx="82"/>
          </p:nvPr>
        </p:nvSpPr>
        <p:spPr>
          <a:xfrm>
            <a:off x="2394824" y="4663459"/>
            <a:ext cx="648000" cy="252000"/>
          </a:xfrm>
          <a:prstGeom prst="chevron">
            <a:avLst/>
          </a:prstGeom>
          <a:solidFill>
            <a:schemeClr val="tx1">
              <a:lumMod val="85000"/>
              <a:lumOff val="15000"/>
            </a:schemeClr>
          </a:solidFill>
        </p:spPr>
        <p:txBody>
          <a:bodyPr>
            <a:noAutofit/>
          </a:bodyPr>
          <a:lstStyle>
            <a:lvl1pPr marL="0" indent="0">
              <a:buNone/>
              <a:defRPr sz="100"/>
            </a:lvl1pPr>
          </a:lstStyle>
          <a:p>
            <a:r>
              <a:rPr lang="en-US"/>
              <a:t>Click icon to add picture</a:t>
            </a:r>
            <a:endParaRPr lang="en-US" dirty="0"/>
          </a:p>
        </p:txBody>
      </p:sp>
    </p:spTree>
    <p:extLst>
      <p:ext uri="{BB962C8B-B14F-4D97-AF65-F5344CB8AC3E}">
        <p14:creationId xmlns:p14="http://schemas.microsoft.com/office/powerpoint/2010/main" val="4161069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sk_Outline_Alt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7371" y="191269"/>
            <a:ext cx="11012994" cy="731520"/>
          </a:xfrm>
        </p:spPr>
        <p:txBody>
          <a:bodyPr>
            <a:noAutofit/>
          </a:bodyPr>
          <a:lstStyle>
            <a:lvl1pPr>
              <a:defRPr sz="3600">
                <a:latin typeface="+mj-lt"/>
              </a:defRPr>
            </a:lvl1pPr>
          </a:lstStyle>
          <a:p>
            <a:r>
              <a:rPr lang="en-US" dirty="0"/>
              <a:t>&lt;&lt;Project Task&gt;&gt;</a:t>
            </a:r>
          </a:p>
        </p:txBody>
      </p:sp>
      <p:sp>
        <p:nvSpPr>
          <p:cNvPr id="4" name="Content Placeholder 3"/>
          <p:cNvSpPr>
            <a:spLocks noGrp="1"/>
          </p:cNvSpPr>
          <p:nvPr>
            <p:ph sz="half" idx="2"/>
          </p:nvPr>
        </p:nvSpPr>
        <p:spPr>
          <a:xfrm>
            <a:off x="924339" y="1005682"/>
            <a:ext cx="10913200" cy="879518"/>
          </a:xfrm>
          <a:solidFill>
            <a:schemeClr val="bg1">
              <a:lumMod val="95000"/>
            </a:schemeClr>
          </a:solidFill>
        </p:spPr>
        <p:txBody>
          <a:bodyPr>
            <a:noAutofit/>
          </a:bodyPr>
          <a:lstStyle>
            <a:lvl1pPr>
              <a:defRPr sz="2000">
                <a:latin typeface="+mn-lt"/>
              </a:defRPr>
            </a:lvl1pPr>
            <a:lvl2pPr marL="566738" indent="-279400">
              <a:buFont typeface="Wingdings" panose="05000000000000000000" pitchFamily="2" charset="2"/>
              <a:buChar char="§"/>
              <a:defRPr sz="18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365125" y="3333904"/>
            <a:ext cx="8275535" cy="1222415"/>
          </a:xfrm>
          <a:noFill/>
        </p:spPr>
        <p:txBody>
          <a:bodyPr>
            <a:noAutofit/>
          </a:bodyPr>
          <a:lstStyle>
            <a:lvl1pPr>
              <a:defRPr sz="2000">
                <a:latin typeface="+mn-lt"/>
              </a:defRPr>
            </a:lvl1pPr>
            <a:lvl2pPr marL="566738" indent="-279400">
              <a:buFont typeface="Wingdings" panose="05000000000000000000" pitchFamily="2" charset="2"/>
              <a:buChar char="§"/>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Content Placeholder 5">
            <a:extLst>
              <a:ext uri="{FF2B5EF4-FFF2-40B4-BE49-F238E27FC236}">
                <a16:creationId xmlns:a16="http://schemas.microsoft.com/office/drawing/2014/main" id="{E2BABFFA-ACDF-4417-8036-4171E2D720AC}"/>
              </a:ext>
            </a:extLst>
          </p:cNvPr>
          <p:cNvSpPr>
            <a:spLocks noGrp="1"/>
          </p:cNvSpPr>
          <p:nvPr>
            <p:ph sz="quarter" idx="10" hasCustomPrompt="1"/>
          </p:nvPr>
        </p:nvSpPr>
        <p:spPr>
          <a:xfrm>
            <a:off x="354461" y="4929502"/>
            <a:ext cx="8275536" cy="1440000"/>
          </a:xfrm>
          <a:noFill/>
        </p:spPr>
        <p:txBody>
          <a:bodyPr>
            <a:noAutofit/>
          </a:bodyPr>
          <a:lstStyle>
            <a:lvl1pPr>
              <a:defRPr sz="2000">
                <a:latin typeface="+mn-lt"/>
              </a:defRPr>
            </a:lvl1pPr>
            <a:lvl2pPr marL="566738" indent="-279400">
              <a:buFont typeface="Wingdings" panose="05000000000000000000" pitchFamily="2" charset="2"/>
              <a:buChar char="§"/>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dirty="0"/>
              <a:t>Text or SmartArt timeline</a:t>
            </a:r>
          </a:p>
        </p:txBody>
      </p:sp>
      <p:sp>
        <p:nvSpPr>
          <p:cNvPr id="8" name="Text Placeholder 7">
            <a:extLst>
              <a:ext uri="{FF2B5EF4-FFF2-40B4-BE49-F238E27FC236}">
                <a16:creationId xmlns:a16="http://schemas.microsoft.com/office/drawing/2014/main" id="{A62ADCC7-FB23-4E56-BDF7-6F1417106DAF}"/>
              </a:ext>
            </a:extLst>
          </p:cNvPr>
          <p:cNvSpPr>
            <a:spLocks noGrp="1"/>
          </p:cNvSpPr>
          <p:nvPr>
            <p:ph type="body" sz="quarter" idx="17" hasCustomPrompt="1"/>
          </p:nvPr>
        </p:nvSpPr>
        <p:spPr>
          <a:xfrm>
            <a:off x="354461" y="4600830"/>
            <a:ext cx="4248000" cy="284162"/>
          </a:xfrm>
          <a:prstGeom prst="homePlate">
            <a:avLst/>
          </a:prstGeom>
          <a:solidFill>
            <a:schemeClr val="accent1">
              <a:lumMod val="50000"/>
            </a:schemeClr>
          </a:solidFill>
        </p:spPr>
        <p:txBody>
          <a:bodyPr anchor="ctr">
            <a:noAutofit/>
          </a:bodyPr>
          <a:lstStyle>
            <a:lvl1pPr marL="0" indent="0">
              <a:buNone/>
              <a:defRPr sz="2000" b="1">
                <a:solidFill>
                  <a:schemeClr val="bg1"/>
                </a:solidFill>
              </a:defRPr>
            </a:lvl1pPr>
          </a:lstStyle>
          <a:p>
            <a:pPr lvl="0"/>
            <a:r>
              <a:rPr lang="en-US" dirty="0"/>
              <a:t>&lt;&lt;SCOPE&gt;&gt;</a:t>
            </a:r>
          </a:p>
        </p:txBody>
      </p:sp>
      <p:sp>
        <p:nvSpPr>
          <p:cNvPr id="16" name="Text Placeholder 7">
            <a:extLst>
              <a:ext uri="{FF2B5EF4-FFF2-40B4-BE49-F238E27FC236}">
                <a16:creationId xmlns:a16="http://schemas.microsoft.com/office/drawing/2014/main" id="{FB48AF4F-5D4E-4C8B-87FC-4C7DB7B09D21}"/>
              </a:ext>
            </a:extLst>
          </p:cNvPr>
          <p:cNvSpPr>
            <a:spLocks noGrp="1"/>
          </p:cNvSpPr>
          <p:nvPr>
            <p:ph type="body" sz="quarter" idx="18" hasCustomPrompt="1"/>
          </p:nvPr>
        </p:nvSpPr>
        <p:spPr>
          <a:xfrm>
            <a:off x="364294" y="2974239"/>
            <a:ext cx="4248000" cy="284162"/>
          </a:xfrm>
          <a:prstGeom prst="homePlate">
            <a:avLst/>
          </a:prstGeom>
          <a:solidFill>
            <a:schemeClr val="accent1">
              <a:lumMod val="50000"/>
            </a:schemeClr>
          </a:solidFill>
        </p:spPr>
        <p:txBody>
          <a:bodyPr anchor="ctr">
            <a:noAutofit/>
          </a:bodyPr>
          <a:lstStyle>
            <a:lvl1pPr marL="0" indent="0">
              <a:buNone/>
              <a:defRPr sz="2000" b="1">
                <a:solidFill>
                  <a:schemeClr val="bg1"/>
                </a:solidFill>
              </a:defRPr>
            </a:lvl1pPr>
          </a:lstStyle>
          <a:p>
            <a:pPr lvl="0"/>
            <a:r>
              <a:rPr lang="en-US" dirty="0"/>
              <a:t>&lt;&lt;VALUE&gt;&gt;</a:t>
            </a:r>
          </a:p>
        </p:txBody>
      </p:sp>
      <p:sp>
        <p:nvSpPr>
          <p:cNvPr id="28" name="Picture Placeholder 27">
            <a:extLst>
              <a:ext uri="{FF2B5EF4-FFF2-40B4-BE49-F238E27FC236}">
                <a16:creationId xmlns:a16="http://schemas.microsoft.com/office/drawing/2014/main" id="{A877AD70-0161-4720-B6ED-C0352AA5F1F2}"/>
              </a:ext>
            </a:extLst>
          </p:cNvPr>
          <p:cNvSpPr>
            <a:spLocks noGrp="1"/>
          </p:cNvSpPr>
          <p:nvPr>
            <p:ph type="pic" sz="quarter" idx="24"/>
          </p:nvPr>
        </p:nvSpPr>
        <p:spPr bwMode="auto">
          <a:xfrm>
            <a:off x="8763832" y="2991829"/>
            <a:ext cx="3073708" cy="1564491"/>
          </a:xfrm>
          <a:prstGeom prst="rect">
            <a:avLst/>
          </a:prstGeom>
          <a:noFill/>
          <a:ln w="9525">
            <a:noFill/>
            <a:miter lim="800000"/>
            <a:headEnd/>
            <a:tailEnd/>
          </a:ln>
          <a:effectLst/>
        </p:spPr>
        <p:txBody>
          <a:bodyPr wrap="square" anchor="ctr">
            <a:noAutofit/>
          </a:bodyPr>
          <a:lstStyle>
            <a:lvl1pPr algn="ctr">
              <a:defRPr/>
            </a:lvl1pPr>
          </a:lstStyle>
          <a:p>
            <a:r>
              <a:rPr lang="en-US"/>
              <a:t>Click icon to add picture</a:t>
            </a:r>
            <a:endParaRPr lang="en-US" dirty="0"/>
          </a:p>
        </p:txBody>
      </p:sp>
      <p:sp>
        <p:nvSpPr>
          <p:cNvPr id="34" name="Content Placeholder 3">
            <a:extLst>
              <a:ext uri="{FF2B5EF4-FFF2-40B4-BE49-F238E27FC236}">
                <a16:creationId xmlns:a16="http://schemas.microsoft.com/office/drawing/2014/main" id="{DC38676E-935A-430D-86A8-47031B709352}"/>
              </a:ext>
            </a:extLst>
          </p:cNvPr>
          <p:cNvSpPr>
            <a:spLocks noGrp="1"/>
          </p:cNvSpPr>
          <p:nvPr>
            <p:ph sz="half" idx="74"/>
          </p:nvPr>
        </p:nvSpPr>
        <p:spPr>
          <a:xfrm>
            <a:off x="924339" y="1948829"/>
            <a:ext cx="10913200" cy="879518"/>
          </a:xfrm>
          <a:solidFill>
            <a:schemeClr val="bg1">
              <a:lumMod val="95000"/>
            </a:schemeClr>
          </a:solidFill>
        </p:spPr>
        <p:txBody>
          <a:bodyPr>
            <a:noAutofit/>
          </a:bodyPr>
          <a:lstStyle>
            <a:lvl1pPr>
              <a:defRPr sz="2000">
                <a:latin typeface="+mn-lt"/>
              </a:defRPr>
            </a:lvl1pPr>
            <a:lvl2pPr marL="566738" indent="-279400">
              <a:buFont typeface="Wingdings" panose="05000000000000000000" pitchFamily="2" charset="2"/>
              <a:buChar char="§"/>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35" name="Text Placeholder 7">
            <a:extLst>
              <a:ext uri="{FF2B5EF4-FFF2-40B4-BE49-F238E27FC236}">
                <a16:creationId xmlns:a16="http://schemas.microsoft.com/office/drawing/2014/main" id="{08E1CA9C-4CF9-4A0D-B684-2A82E145525B}"/>
              </a:ext>
            </a:extLst>
          </p:cNvPr>
          <p:cNvSpPr>
            <a:spLocks noGrp="1"/>
          </p:cNvSpPr>
          <p:nvPr>
            <p:ph type="body" sz="quarter" idx="75" hasCustomPrompt="1"/>
          </p:nvPr>
        </p:nvSpPr>
        <p:spPr>
          <a:xfrm>
            <a:off x="354461" y="1948829"/>
            <a:ext cx="490365" cy="905395"/>
          </a:xfrm>
          <a:prstGeom prst="homePlate">
            <a:avLst>
              <a:gd name="adj" fmla="val 0"/>
            </a:avLst>
          </a:prstGeom>
          <a:solidFill>
            <a:srgbClr val="003296"/>
          </a:solidFill>
        </p:spPr>
        <p:txBody>
          <a:bodyPr vert="vert270" anchor="ctr">
            <a:noAutofit/>
          </a:bodyPr>
          <a:lstStyle>
            <a:lvl1pPr marL="0" indent="0">
              <a:buNone/>
              <a:defRPr sz="2400" b="1">
                <a:solidFill>
                  <a:schemeClr val="bg1"/>
                </a:solidFill>
              </a:defRPr>
            </a:lvl1pPr>
          </a:lstStyle>
          <a:p>
            <a:pPr lvl="0"/>
            <a:r>
              <a:rPr lang="en-US" dirty="0"/>
              <a:t>&lt;GOAL&gt;</a:t>
            </a:r>
          </a:p>
        </p:txBody>
      </p:sp>
      <p:sp>
        <p:nvSpPr>
          <p:cNvPr id="36" name="Text Placeholder 7">
            <a:extLst>
              <a:ext uri="{FF2B5EF4-FFF2-40B4-BE49-F238E27FC236}">
                <a16:creationId xmlns:a16="http://schemas.microsoft.com/office/drawing/2014/main" id="{1E726AC1-3A22-4E3F-8E0E-71B5357AFC32}"/>
              </a:ext>
            </a:extLst>
          </p:cNvPr>
          <p:cNvSpPr>
            <a:spLocks noGrp="1"/>
          </p:cNvSpPr>
          <p:nvPr>
            <p:ph type="body" sz="quarter" idx="76" hasCustomPrompt="1"/>
          </p:nvPr>
        </p:nvSpPr>
        <p:spPr>
          <a:xfrm>
            <a:off x="354461" y="1005682"/>
            <a:ext cx="490365" cy="905395"/>
          </a:xfrm>
          <a:prstGeom prst="homePlate">
            <a:avLst>
              <a:gd name="adj" fmla="val 0"/>
            </a:avLst>
          </a:prstGeom>
          <a:solidFill>
            <a:schemeClr val="tx2">
              <a:lumMod val="50000"/>
            </a:schemeClr>
          </a:solidFill>
        </p:spPr>
        <p:txBody>
          <a:bodyPr vert="vert270" anchor="ctr">
            <a:noAutofit/>
          </a:bodyPr>
          <a:lstStyle>
            <a:lvl1pPr marL="0" indent="0" algn="ctr">
              <a:buNone/>
              <a:defRPr sz="2400" b="1">
                <a:solidFill>
                  <a:schemeClr val="bg1"/>
                </a:solidFill>
              </a:defRPr>
            </a:lvl1pPr>
          </a:lstStyle>
          <a:p>
            <a:pPr lvl="0"/>
            <a:r>
              <a:rPr lang="en-US" dirty="0"/>
              <a:t>&lt;NEED&gt;</a:t>
            </a:r>
          </a:p>
        </p:txBody>
      </p:sp>
      <p:sp>
        <p:nvSpPr>
          <p:cNvPr id="37" name="Text Placeholder 7">
            <a:extLst>
              <a:ext uri="{FF2B5EF4-FFF2-40B4-BE49-F238E27FC236}">
                <a16:creationId xmlns:a16="http://schemas.microsoft.com/office/drawing/2014/main" id="{6030F333-1139-4BE4-847C-FC8EEA8A647B}"/>
              </a:ext>
            </a:extLst>
          </p:cNvPr>
          <p:cNvSpPr>
            <a:spLocks noGrp="1"/>
          </p:cNvSpPr>
          <p:nvPr>
            <p:ph type="body" sz="quarter" idx="70" hasCustomPrompt="1"/>
          </p:nvPr>
        </p:nvSpPr>
        <p:spPr>
          <a:xfrm>
            <a:off x="8763831" y="5539574"/>
            <a:ext cx="2808000" cy="216000"/>
          </a:xfrm>
          <a:prstGeom prst="flowChartProcess">
            <a:avLst/>
          </a:prstGeom>
          <a:solidFill>
            <a:schemeClr val="bg1">
              <a:lumMod val="95000"/>
            </a:schemeClr>
          </a:solidFill>
        </p:spPr>
        <p:txBody>
          <a:bodyPr anchor="ctr">
            <a:noAutofit/>
          </a:bodyPr>
          <a:lstStyle>
            <a:lvl1pPr marL="0" indent="0">
              <a:buNone/>
              <a:defRPr sz="2000" b="0">
                <a:solidFill>
                  <a:sysClr val="windowText" lastClr="000000"/>
                </a:solidFill>
              </a:defRPr>
            </a:lvl1pPr>
          </a:lstStyle>
          <a:p>
            <a:pPr lvl="0"/>
            <a:r>
              <a:rPr lang="en-US" dirty="0"/>
              <a:t>&lt;Type&gt;</a:t>
            </a:r>
          </a:p>
        </p:txBody>
      </p:sp>
      <p:sp>
        <p:nvSpPr>
          <p:cNvPr id="38" name="Text Placeholder 7">
            <a:extLst>
              <a:ext uri="{FF2B5EF4-FFF2-40B4-BE49-F238E27FC236}">
                <a16:creationId xmlns:a16="http://schemas.microsoft.com/office/drawing/2014/main" id="{CE70EB13-CEAC-427A-9BC6-6B5444927710}"/>
              </a:ext>
            </a:extLst>
          </p:cNvPr>
          <p:cNvSpPr>
            <a:spLocks noGrp="1"/>
          </p:cNvSpPr>
          <p:nvPr>
            <p:ph type="body" sz="quarter" idx="72" hasCustomPrompt="1"/>
          </p:nvPr>
        </p:nvSpPr>
        <p:spPr>
          <a:xfrm>
            <a:off x="9801417" y="5828281"/>
            <a:ext cx="1764000" cy="216000"/>
          </a:xfrm>
          <a:prstGeom prst="flowChartProcess">
            <a:avLst/>
          </a:prstGeom>
          <a:solidFill>
            <a:schemeClr val="bg1">
              <a:lumMod val="95000"/>
            </a:schemeClr>
          </a:solidFill>
        </p:spPr>
        <p:txBody>
          <a:bodyPr anchor="ctr">
            <a:noAutofit/>
          </a:bodyPr>
          <a:lstStyle>
            <a:lvl1pPr marL="0" indent="0">
              <a:buNone/>
              <a:defRPr sz="2000" b="0">
                <a:solidFill>
                  <a:sysClr val="windowText" lastClr="000000"/>
                </a:solidFill>
              </a:defRPr>
            </a:lvl1pPr>
          </a:lstStyle>
          <a:p>
            <a:pPr lvl="0"/>
            <a:r>
              <a:rPr lang="en-US" dirty="0"/>
              <a:t>&lt;Status&gt;</a:t>
            </a:r>
          </a:p>
        </p:txBody>
      </p:sp>
      <p:sp>
        <p:nvSpPr>
          <p:cNvPr id="39" name="Text Placeholder 7">
            <a:extLst>
              <a:ext uri="{FF2B5EF4-FFF2-40B4-BE49-F238E27FC236}">
                <a16:creationId xmlns:a16="http://schemas.microsoft.com/office/drawing/2014/main" id="{08A3DB89-0712-4102-A4EB-F5B199ECEE18}"/>
              </a:ext>
            </a:extLst>
          </p:cNvPr>
          <p:cNvSpPr>
            <a:spLocks noGrp="1"/>
          </p:cNvSpPr>
          <p:nvPr>
            <p:ph type="body" sz="quarter" idx="73" hasCustomPrompt="1"/>
          </p:nvPr>
        </p:nvSpPr>
        <p:spPr>
          <a:xfrm>
            <a:off x="9801417" y="6131702"/>
            <a:ext cx="1764000" cy="216000"/>
          </a:xfrm>
          <a:prstGeom prst="flowChartProcess">
            <a:avLst/>
          </a:prstGeom>
          <a:solidFill>
            <a:schemeClr val="bg1">
              <a:lumMod val="95000"/>
            </a:schemeClr>
          </a:solidFill>
        </p:spPr>
        <p:txBody>
          <a:bodyPr anchor="ctr">
            <a:noAutofit/>
          </a:bodyPr>
          <a:lstStyle>
            <a:lvl1pPr marL="0" indent="0">
              <a:buNone/>
              <a:defRPr sz="2000" b="0">
                <a:solidFill>
                  <a:sysClr val="windowText" lastClr="000000"/>
                </a:solidFill>
              </a:defRPr>
            </a:lvl1pPr>
          </a:lstStyle>
          <a:p>
            <a:pPr lvl="0"/>
            <a:r>
              <a:rPr lang="en-US" dirty="0"/>
              <a:t>&lt;Link&gt;</a:t>
            </a:r>
          </a:p>
        </p:txBody>
      </p:sp>
      <p:sp>
        <p:nvSpPr>
          <p:cNvPr id="40" name="Text Placeholder 7">
            <a:extLst>
              <a:ext uri="{FF2B5EF4-FFF2-40B4-BE49-F238E27FC236}">
                <a16:creationId xmlns:a16="http://schemas.microsoft.com/office/drawing/2014/main" id="{450AD169-4C94-4AE7-BDAB-06F49BB92234}"/>
              </a:ext>
            </a:extLst>
          </p:cNvPr>
          <p:cNvSpPr>
            <a:spLocks noGrp="1"/>
          </p:cNvSpPr>
          <p:nvPr>
            <p:ph type="body" sz="quarter" idx="21" hasCustomPrompt="1"/>
          </p:nvPr>
        </p:nvSpPr>
        <p:spPr>
          <a:xfrm>
            <a:off x="8763831" y="5186766"/>
            <a:ext cx="2808000" cy="284162"/>
          </a:xfrm>
          <a:prstGeom prst="homePlate">
            <a:avLst/>
          </a:prstGeom>
          <a:solidFill>
            <a:srgbClr val="7F7F7F"/>
          </a:solidFill>
        </p:spPr>
        <p:txBody>
          <a:bodyPr anchor="ctr">
            <a:noAutofit/>
          </a:bodyPr>
          <a:lstStyle>
            <a:lvl1pPr marL="0" indent="0">
              <a:buNone/>
              <a:defRPr sz="1800" b="1">
                <a:solidFill>
                  <a:schemeClr val="bg1"/>
                </a:solidFill>
              </a:defRPr>
            </a:lvl1pPr>
          </a:lstStyle>
          <a:p>
            <a:pPr lvl="0"/>
            <a:r>
              <a:rPr lang="en-US" dirty="0"/>
              <a:t>&lt;&lt;Deliverable  &amp; Date&gt;&gt;</a:t>
            </a:r>
          </a:p>
        </p:txBody>
      </p:sp>
      <p:sp>
        <p:nvSpPr>
          <p:cNvPr id="41" name="Text Placeholder 7">
            <a:extLst>
              <a:ext uri="{FF2B5EF4-FFF2-40B4-BE49-F238E27FC236}">
                <a16:creationId xmlns:a16="http://schemas.microsoft.com/office/drawing/2014/main" id="{AD3EA49C-DD57-444A-931E-BE3FDB6C9627}"/>
              </a:ext>
            </a:extLst>
          </p:cNvPr>
          <p:cNvSpPr>
            <a:spLocks noGrp="1"/>
          </p:cNvSpPr>
          <p:nvPr>
            <p:ph type="body" sz="quarter" idx="68" hasCustomPrompt="1"/>
          </p:nvPr>
        </p:nvSpPr>
        <p:spPr>
          <a:xfrm>
            <a:off x="8763831" y="5833899"/>
            <a:ext cx="1116000" cy="216000"/>
          </a:xfrm>
          <a:prstGeom prst="homePlate">
            <a:avLst/>
          </a:prstGeom>
          <a:solidFill>
            <a:schemeClr val="bg1">
              <a:lumMod val="65000"/>
            </a:schemeClr>
          </a:solidFill>
        </p:spPr>
        <p:txBody>
          <a:bodyPr anchor="ctr">
            <a:noAutofit/>
          </a:bodyPr>
          <a:lstStyle>
            <a:lvl1pPr marL="0" indent="0">
              <a:buNone/>
              <a:defRPr sz="1800" b="1">
                <a:solidFill>
                  <a:schemeClr val="bg1"/>
                </a:solidFill>
              </a:defRPr>
            </a:lvl1pPr>
          </a:lstStyle>
          <a:p>
            <a:pPr lvl="0"/>
            <a:r>
              <a:rPr lang="en-US" dirty="0"/>
              <a:t>&lt;Joint&gt;</a:t>
            </a:r>
          </a:p>
        </p:txBody>
      </p:sp>
      <p:sp>
        <p:nvSpPr>
          <p:cNvPr id="42" name="Text Placeholder 7">
            <a:extLst>
              <a:ext uri="{FF2B5EF4-FFF2-40B4-BE49-F238E27FC236}">
                <a16:creationId xmlns:a16="http://schemas.microsoft.com/office/drawing/2014/main" id="{EF42A901-2626-479F-AF4C-1D6EA49FAEDE}"/>
              </a:ext>
            </a:extLst>
          </p:cNvPr>
          <p:cNvSpPr>
            <a:spLocks noGrp="1"/>
          </p:cNvSpPr>
          <p:nvPr>
            <p:ph type="body" sz="quarter" idx="69" hasCustomPrompt="1"/>
          </p:nvPr>
        </p:nvSpPr>
        <p:spPr>
          <a:xfrm>
            <a:off x="8763831" y="6137320"/>
            <a:ext cx="1116000" cy="216000"/>
          </a:xfrm>
          <a:prstGeom prst="homePlate">
            <a:avLst/>
          </a:prstGeom>
          <a:solidFill>
            <a:schemeClr val="bg1">
              <a:lumMod val="65000"/>
            </a:schemeClr>
          </a:solidFill>
        </p:spPr>
        <p:txBody>
          <a:bodyPr anchor="ctr">
            <a:noAutofit/>
          </a:bodyPr>
          <a:lstStyle>
            <a:lvl1pPr marL="0" indent="0">
              <a:buNone/>
              <a:defRPr sz="1800" b="1">
                <a:solidFill>
                  <a:schemeClr val="bg1"/>
                </a:solidFill>
              </a:defRPr>
            </a:lvl1pPr>
          </a:lstStyle>
          <a:p>
            <a:pPr lvl="0"/>
            <a:r>
              <a:rPr lang="en-US" dirty="0"/>
              <a:t>&lt;Link&gt;</a:t>
            </a:r>
          </a:p>
        </p:txBody>
      </p:sp>
      <p:sp>
        <p:nvSpPr>
          <p:cNvPr id="43" name="Text Placeholder 10">
            <a:extLst>
              <a:ext uri="{FF2B5EF4-FFF2-40B4-BE49-F238E27FC236}">
                <a16:creationId xmlns:a16="http://schemas.microsoft.com/office/drawing/2014/main" id="{17B18F56-175C-4514-ACA0-DA2DF933E70C}"/>
              </a:ext>
            </a:extLst>
          </p:cNvPr>
          <p:cNvSpPr>
            <a:spLocks noGrp="1"/>
          </p:cNvSpPr>
          <p:nvPr>
            <p:ph type="body" sz="quarter" idx="29" hasCustomPrompt="1"/>
          </p:nvPr>
        </p:nvSpPr>
        <p:spPr>
          <a:xfrm>
            <a:off x="11490000" y="383629"/>
            <a:ext cx="702000" cy="180000"/>
          </a:xfrm>
          <a:prstGeom prst="rect">
            <a:avLst/>
          </a:prstGeom>
          <a:solidFill>
            <a:schemeClr val="tx2">
              <a:lumMod val="75000"/>
            </a:schemeClr>
          </a:solidFill>
        </p:spPr>
        <p:txBody>
          <a:bodyPr anchor="ctr">
            <a:noAutofit/>
          </a:bodyPr>
          <a:lstStyle>
            <a:lvl1pPr marL="0" indent="0" algn="l">
              <a:buFontTx/>
              <a:buNone/>
              <a:defRPr sz="1400" b="0">
                <a:solidFill>
                  <a:schemeClr val="bg1"/>
                </a:solidFill>
              </a:defRPr>
            </a:lvl1pPr>
            <a:lvl2pPr marL="287338" indent="0">
              <a:buFontTx/>
              <a:buNone/>
              <a:defRPr sz="1600" b="1">
                <a:solidFill>
                  <a:schemeClr val="bg1"/>
                </a:solidFill>
              </a:defRPr>
            </a:lvl2pPr>
            <a:lvl3pPr marL="631825" indent="0">
              <a:buFontTx/>
              <a:buNone/>
              <a:defRPr sz="1600" b="1">
                <a:solidFill>
                  <a:schemeClr val="bg1"/>
                </a:solidFill>
              </a:defRPr>
            </a:lvl3pPr>
            <a:lvl4pPr marL="973138" indent="0">
              <a:buFontTx/>
              <a:buNone/>
              <a:defRPr sz="1600" b="1">
                <a:solidFill>
                  <a:schemeClr val="bg1"/>
                </a:solidFill>
              </a:defRPr>
            </a:lvl4pPr>
            <a:lvl5pPr marL="1312863" indent="0">
              <a:buFontTx/>
              <a:buNone/>
              <a:defRPr sz="1600" b="1">
                <a:solidFill>
                  <a:schemeClr val="bg1"/>
                </a:solidFill>
              </a:defRPr>
            </a:lvl5pPr>
          </a:lstStyle>
          <a:p>
            <a:pPr lvl="0"/>
            <a:r>
              <a:rPr lang="en-US" dirty="0" err="1"/>
              <a:t>Proj</a:t>
            </a:r>
            <a:endParaRPr lang="en-US" dirty="0"/>
          </a:p>
        </p:txBody>
      </p:sp>
      <p:sp>
        <p:nvSpPr>
          <p:cNvPr id="44" name="Text Placeholder 10">
            <a:extLst>
              <a:ext uri="{FF2B5EF4-FFF2-40B4-BE49-F238E27FC236}">
                <a16:creationId xmlns:a16="http://schemas.microsoft.com/office/drawing/2014/main" id="{88DA7D24-4479-4CFE-A1F4-3839B80D1DCB}"/>
              </a:ext>
            </a:extLst>
          </p:cNvPr>
          <p:cNvSpPr>
            <a:spLocks noGrp="1"/>
          </p:cNvSpPr>
          <p:nvPr>
            <p:ph type="body" sz="quarter" idx="30" hasCustomPrompt="1"/>
          </p:nvPr>
        </p:nvSpPr>
        <p:spPr>
          <a:xfrm>
            <a:off x="11490000" y="170778"/>
            <a:ext cx="702000" cy="180000"/>
          </a:xfrm>
          <a:prstGeom prst="rect">
            <a:avLst/>
          </a:prstGeom>
          <a:solidFill>
            <a:schemeClr val="tx2">
              <a:lumMod val="50000"/>
            </a:schemeClr>
          </a:solidFill>
        </p:spPr>
        <p:txBody>
          <a:bodyPr anchor="ctr">
            <a:noAutofit/>
          </a:bodyPr>
          <a:lstStyle>
            <a:lvl1pPr marL="0" indent="0">
              <a:buFontTx/>
              <a:buNone/>
              <a:defRPr sz="1400" b="0">
                <a:solidFill>
                  <a:schemeClr val="bg1"/>
                </a:solidFill>
              </a:defRPr>
            </a:lvl1pPr>
            <a:lvl2pPr marL="287338" indent="0">
              <a:buFontTx/>
              <a:buNone/>
              <a:defRPr sz="1600" b="1">
                <a:solidFill>
                  <a:schemeClr val="bg1"/>
                </a:solidFill>
              </a:defRPr>
            </a:lvl2pPr>
            <a:lvl3pPr marL="631825" indent="0">
              <a:buFontTx/>
              <a:buNone/>
              <a:defRPr sz="1600" b="1">
                <a:solidFill>
                  <a:schemeClr val="bg1"/>
                </a:solidFill>
              </a:defRPr>
            </a:lvl3pPr>
            <a:lvl4pPr marL="973138" indent="0">
              <a:buFontTx/>
              <a:buNone/>
              <a:defRPr sz="1600" b="1">
                <a:solidFill>
                  <a:schemeClr val="bg1"/>
                </a:solidFill>
              </a:defRPr>
            </a:lvl4pPr>
            <a:lvl5pPr marL="1312863" indent="0">
              <a:buFontTx/>
              <a:buNone/>
              <a:defRPr sz="1600" b="1">
                <a:solidFill>
                  <a:schemeClr val="bg1"/>
                </a:solidFill>
              </a:defRPr>
            </a:lvl5pPr>
          </a:lstStyle>
          <a:p>
            <a:pPr lvl="0"/>
            <a:r>
              <a:rPr lang="en-US" dirty="0"/>
              <a:t>Prog</a:t>
            </a:r>
          </a:p>
        </p:txBody>
      </p:sp>
    </p:spTree>
    <p:extLst>
      <p:ext uri="{BB962C8B-B14F-4D97-AF65-F5344CB8AC3E}">
        <p14:creationId xmlns:p14="http://schemas.microsoft.com/office/powerpoint/2010/main" val="412180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sk_Outline_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7371" y="133519"/>
            <a:ext cx="11022933" cy="731520"/>
          </a:xfrm>
        </p:spPr>
        <p:txBody>
          <a:bodyPr>
            <a:noAutofit/>
          </a:bodyPr>
          <a:lstStyle>
            <a:lvl1pPr>
              <a:defRPr sz="3600">
                <a:latin typeface="+mj-lt"/>
              </a:defRPr>
            </a:lvl1pPr>
          </a:lstStyle>
          <a:p>
            <a:r>
              <a:rPr lang="en-US" dirty="0"/>
              <a:t>&lt;&lt;Project Task&gt;&gt;</a:t>
            </a:r>
          </a:p>
        </p:txBody>
      </p:sp>
      <p:sp>
        <p:nvSpPr>
          <p:cNvPr id="4" name="Content Placeholder 3"/>
          <p:cNvSpPr>
            <a:spLocks noGrp="1"/>
          </p:cNvSpPr>
          <p:nvPr>
            <p:ph sz="half" idx="2"/>
          </p:nvPr>
        </p:nvSpPr>
        <p:spPr>
          <a:xfrm>
            <a:off x="364294" y="1232095"/>
            <a:ext cx="8275535" cy="1617670"/>
          </a:xfrm>
          <a:solidFill>
            <a:schemeClr val="bg1">
              <a:lumMod val="95000"/>
            </a:schemeClr>
          </a:solidFill>
        </p:spPr>
        <p:txBody>
          <a:bodyPr>
            <a:noAutofit/>
          </a:bodyPr>
          <a:lstStyle>
            <a:lvl1pPr>
              <a:defRPr sz="2000">
                <a:latin typeface="+mn-lt"/>
              </a:defRPr>
            </a:lvl1pPr>
            <a:lvl2pPr marL="566738" indent="-279400">
              <a:buFont typeface="Wingdings" panose="05000000000000000000" pitchFamily="2" charset="2"/>
              <a:buChar char="§"/>
              <a:defRPr sz="18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365125" y="3276154"/>
            <a:ext cx="8275535" cy="1280166"/>
          </a:xfrm>
          <a:solidFill>
            <a:schemeClr val="bg1">
              <a:lumMod val="95000"/>
            </a:schemeClr>
          </a:solidFill>
        </p:spPr>
        <p:txBody>
          <a:bodyPr>
            <a:noAutofit/>
          </a:bodyPr>
          <a:lstStyle>
            <a:lvl1pPr>
              <a:defRPr sz="2000">
                <a:latin typeface="+mn-lt"/>
              </a:defRPr>
            </a:lvl1pPr>
            <a:lvl2pPr marL="566738" indent="-279400">
              <a:buFont typeface="Wingdings" panose="05000000000000000000" pitchFamily="2" charset="2"/>
              <a:buChar char="§"/>
              <a:defRPr sz="18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Content Placeholder 5">
            <a:extLst>
              <a:ext uri="{FF2B5EF4-FFF2-40B4-BE49-F238E27FC236}">
                <a16:creationId xmlns:a16="http://schemas.microsoft.com/office/drawing/2014/main" id="{E2BABFFA-ACDF-4417-8036-4171E2D720AC}"/>
              </a:ext>
            </a:extLst>
          </p:cNvPr>
          <p:cNvSpPr>
            <a:spLocks noGrp="1"/>
          </p:cNvSpPr>
          <p:nvPr>
            <p:ph sz="quarter" idx="10" hasCustomPrompt="1"/>
          </p:nvPr>
        </p:nvSpPr>
        <p:spPr>
          <a:xfrm>
            <a:off x="354461" y="4929502"/>
            <a:ext cx="8275536" cy="1440000"/>
          </a:xfrm>
          <a:solidFill>
            <a:schemeClr val="bg1">
              <a:lumMod val="95000"/>
            </a:schemeClr>
          </a:solidFill>
        </p:spPr>
        <p:txBody>
          <a:bodyPr>
            <a:noAutofit/>
          </a:bodyPr>
          <a:lstStyle>
            <a:lvl1pPr>
              <a:defRPr sz="2000">
                <a:latin typeface="+mn-lt"/>
              </a:defRPr>
            </a:lvl1pPr>
            <a:lvl2pPr marL="566738" indent="-279400">
              <a:buFont typeface="Wingdings" panose="05000000000000000000" pitchFamily="2" charset="2"/>
              <a:buChar char="§"/>
              <a:defRPr sz="2000">
                <a:latin typeface="+mn-lt"/>
              </a:defRPr>
            </a:lvl2pPr>
            <a:lvl3pPr>
              <a:defRPr sz="2000">
                <a:latin typeface="+mn-lt"/>
              </a:defRPr>
            </a:lvl3pPr>
            <a:lvl4pP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en-US" dirty="0"/>
              <a:t>Text or SmartArt timeline</a:t>
            </a:r>
          </a:p>
        </p:txBody>
      </p:sp>
      <p:sp>
        <p:nvSpPr>
          <p:cNvPr id="8" name="Text Placeholder 7">
            <a:extLst>
              <a:ext uri="{FF2B5EF4-FFF2-40B4-BE49-F238E27FC236}">
                <a16:creationId xmlns:a16="http://schemas.microsoft.com/office/drawing/2014/main" id="{A62ADCC7-FB23-4E56-BDF7-6F1417106DAF}"/>
              </a:ext>
            </a:extLst>
          </p:cNvPr>
          <p:cNvSpPr>
            <a:spLocks noGrp="1"/>
          </p:cNvSpPr>
          <p:nvPr>
            <p:ph type="body" sz="quarter" idx="17" hasCustomPrompt="1"/>
          </p:nvPr>
        </p:nvSpPr>
        <p:spPr>
          <a:xfrm>
            <a:off x="354461" y="4600830"/>
            <a:ext cx="4248000" cy="284162"/>
          </a:xfrm>
          <a:prstGeom prst="homePlate">
            <a:avLst/>
          </a:prstGeom>
          <a:solidFill>
            <a:schemeClr val="accent1">
              <a:lumMod val="50000"/>
            </a:schemeClr>
          </a:solidFill>
        </p:spPr>
        <p:txBody>
          <a:bodyPr anchor="ctr">
            <a:noAutofit/>
          </a:bodyPr>
          <a:lstStyle>
            <a:lvl1pPr marL="0" indent="0">
              <a:buNone/>
              <a:defRPr sz="2400" b="1">
                <a:solidFill>
                  <a:schemeClr val="bg1"/>
                </a:solidFill>
              </a:defRPr>
            </a:lvl1pPr>
          </a:lstStyle>
          <a:p>
            <a:pPr lvl="0"/>
            <a:r>
              <a:rPr lang="en-US" dirty="0"/>
              <a:t>&lt;&lt;SCOPE&gt;&gt;</a:t>
            </a:r>
          </a:p>
        </p:txBody>
      </p:sp>
      <p:sp>
        <p:nvSpPr>
          <p:cNvPr id="16" name="Text Placeholder 7">
            <a:extLst>
              <a:ext uri="{FF2B5EF4-FFF2-40B4-BE49-F238E27FC236}">
                <a16:creationId xmlns:a16="http://schemas.microsoft.com/office/drawing/2014/main" id="{FB48AF4F-5D4E-4C8B-87FC-4C7DB7B09D21}"/>
              </a:ext>
            </a:extLst>
          </p:cNvPr>
          <p:cNvSpPr>
            <a:spLocks noGrp="1"/>
          </p:cNvSpPr>
          <p:nvPr>
            <p:ph type="body" sz="quarter" idx="18" hasCustomPrompt="1"/>
          </p:nvPr>
        </p:nvSpPr>
        <p:spPr>
          <a:xfrm>
            <a:off x="364294" y="2916489"/>
            <a:ext cx="4248000" cy="284162"/>
          </a:xfrm>
          <a:prstGeom prst="homePlate">
            <a:avLst/>
          </a:prstGeom>
          <a:solidFill>
            <a:schemeClr val="tx2">
              <a:lumMod val="75000"/>
            </a:schemeClr>
          </a:solidFill>
        </p:spPr>
        <p:txBody>
          <a:bodyPr anchor="ctr">
            <a:noAutofit/>
          </a:bodyPr>
          <a:lstStyle>
            <a:lvl1pPr marL="0" indent="0">
              <a:buNone/>
              <a:defRPr sz="2400" b="1">
                <a:solidFill>
                  <a:schemeClr val="bg1"/>
                </a:solidFill>
              </a:defRPr>
            </a:lvl1pPr>
          </a:lstStyle>
          <a:p>
            <a:pPr lvl="0"/>
            <a:r>
              <a:rPr lang="en-US" dirty="0"/>
              <a:t>&lt;&lt;VALUE&gt;&gt;</a:t>
            </a:r>
          </a:p>
        </p:txBody>
      </p:sp>
      <p:sp>
        <p:nvSpPr>
          <p:cNvPr id="28" name="Picture Placeholder 27">
            <a:extLst>
              <a:ext uri="{FF2B5EF4-FFF2-40B4-BE49-F238E27FC236}">
                <a16:creationId xmlns:a16="http://schemas.microsoft.com/office/drawing/2014/main" id="{A877AD70-0161-4720-B6ED-C0352AA5F1F2}"/>
              </a:ext>
            </a:extLst>
          </p:cNvPr>
          <p:cNvSpPr>
            <a:spLocks noGrp="1"/>
          </p:cNvSpPr>
          <p:nvPr>
            <p:ph type="pic" sz="quarter" idx="24"/>
          </p:nvPr>
        </p:nvSpPr>
        <p:spPr bwMode="auto">
          <a:xfrm>
            <a:off x="8763832" y="1232095"/>
            <a:ext cx="3073708" cy="3266475"/>
          </a:xfrm>
          <a:prstGeom prst="rect">
            <a:avLst/>
          </a:prstGeom>
          <a:noFill/>
          <a:ln w="9525">
            <a:noFill/>
            <a:miter lim="800000"/>
            <a:headEnd/>
            <a:tailEnd/>
          </a:ln>
          <a:effectLst/>
        </p:spPr>
        <p:txBody>
          <a:bodyPr wrap="square" anchor="ctr">
            <a:noAutofit/>
          </a:bodyPr>
          <a:lstStyle>
            <a:lvl1pPr algn="ctr">
              <a:defRPr/>
            </a:lvl1pPr>
          </a:lstStyle>
          <a:p>
            <a:r>
              <a:rPr lang="en-US"/>
              <a:t>Click icon to add picture</a:t>
            </a:r>
            <a:endParaRPr lang="en-US" dirty="0"/>
          </a:p>
        </p:txBody>
      </p:sp>
      <p:sp>
        <p:nvSpPr>
          <p:cNvPr id="36" name="Text Placeholder 7">
            <a:extLst>
              <a:ext uri="{FF2B5EF4-FFF2-40B4-BE49-F238E27FC236}">
                <a16:creationId xmlns:a16="http://schemas.microsoft.com/office/drawing/2014/main" id="{1E726AC1-3A22-4E3F-8E0E-71B5357AFC32}"/>
              </a:ext>
            </a:extLst>
          </p:cNvPr>
          <p:cNvSpPr>
            <a:spLocks noGrp="1"/>
          </p:cNvSpPr>
          <p:nvPr>
            <p:ph type="body" sz="quarter" idx="76" hasCustomPrompt="1"/>
          </p:nvPr>
        </p:nvSpPr>
        <p:spPr>
          <a:xfrm>
            <a:off x="354461" y="947933"/>
            <a:ext cx="4248000" cy="284162"/>
          </a:xfrm>
          <a:prstGeom prst="homePlate">
            <a:avLst>
              <a:gd name="adj" fmla="val 43555"/>
            </a:avLst>
          </a:prstGeom>
          <a:solidFill>
            <a:schemeClr val="tx2">
              <a:lumMod val="50000"/>
            </a:schemeClr>
          </a:solidFill>
        </p:spPr>
        <p:txBody>
          <a:bodyPr vert="horz" anchor="ctr">
            <a:noAutofit/>
          </a:bodyPr>
          <a:lstStyle>
            <a:lvl1pPr marL="0" indent="0" algn="l">
              <a:buNone/>
              <a:defRPr sz="2400" b="1">
                <a:solidFill>
                  <a:schemeClr val="bg1"/>
                </a:solidFill>
              </a:defRPr>
            </a:lvl1pPr>
          </a:lstStyle>
          <a:p>
            <a:pPr lvl="0"/>
            <a:r>
              <a:rPr lang="en-US" dirty="0"/>
              <a:t>&lt;&lt;NEED &amp; OBJECTIVE &gt;&gt;</a:t>
            </a:r>
          </a:p>
        </p:txBody>
      </p:sp>
      <p:sp>
        <p:nvSpPr>
          <p:cNvPr id="34" name="Text Placeholder 7">
            <a:extLst>
              <a:ext uri="{FF2B5EF4-FFF2-40B4-BE49-F238E27FC236}">
                <a16:creationId xmlns:a16="http://schemas.microsoft.com/office/drawing/2014/main" id="{CFE78189-0CC0-4E27-8C18-2CD2D19F5600}"/>
              </a:ext>
            </a:extLst>
          </p:cNvPr>
          <p:cNvSpPr>
            <a:spLocks noGrp="1"/>
          </p:cNvSpPr>
          <p:nvPr>
            <p:ph type="body" sz="quarter" idx="70" hasCustomPrompt="1"/>
          </p:nvPr>
        </p:nvSpPr>
        <p:spPr>
          <a:xfrm>
            <a:off x="8763831" y="5539574"/>
            <a:ext cx="2808000" cy="216000"/>
          </a:xfrm>
          <a:prstGeom prst="flowChartProcess">
            <a:avLst/>
          </a:prstGeom>
          <a:solidFill>
            <a:schemeClr val="bg1">
              <a:lumMod val="95000"/>
            </a:schemeClr>
          </a:solidFill>
        </p:spPr>
        <p:txBody>
          <a:bodyPr anchor="ctr">
            <a:noAutofit/>
          </a:bodyPr>
          <a:lstStyle>
            <a:lvl1pPr marL="0" indent="0">
              <a:buNone/>
              <a:defRPr sz="2000" b="0">
                <a:solidFill>
                  <a:sysClr val="windowText" lastClr="000000"/>
                </a:solidFill>
              </a:defRPr>
            </a:lvl1pPr>
          </a:lstStyle>
          <a:p>
            <a:pPr lvl="0"/>
            <a:r>
              <a:rPr lang="en-US" dirty="0"/>
              <a:t>&lt;Type&gt;</a:t>
            </a:r>
          </a:p>
        </p:txBody>
      </p:sp>
      <p:sp>
        <p:nvSpPr>
          <p:cNvPr id="35" name="Text Placeholder 7">
            <a:extLst>
              <a:ext uri="{FF2B5EF4-FFF2-40B4-BE49-F238E27FC236}">
                <a16:creationId xmlns:a16="http://schemas.microsoft.com/office/drawing/2014/main" id="{848C6DEE-2D33-4711-92CD-434D4D7BB7D0}"/>
              </a:ext>
            </a:extLst>
          </p:cNvPr>
          <p:cNvSpPr>
            <a:spLocks noGrp="1"/>
          </p:cNvSpPr>
          <p:nvPr>
            <p:ph type="body" sz="quarter" idx="72" hasCustomPrompt="1"/>
          </p:nvPr>
        </p:nvSpPr>
        <p:spPr>
          <a:xfrm>
            <a:off x="9801417" y="5828281"/>
            <a:ext cx="1764000" cy="216000"/>
          </a:xfrm>
          <a:prstGeom prst="flowChartProcess">
            <a:avLst/>
          </a:prstGeom>
          <a:solidFill>
            <a:schemeClr val="bg1">
              <a:lumMod val="95000"/>
            </a:schemeClr>
          </a:solidFill>
        </p:spPr>
        <p:txBody>
          <a:bodyPr anchor="ctr">
            <a:noAutofit/>
          </a:bodyPr>
          <a:lstStyle>
            <a:lvl1pPr marL="0" indent="0">
              <a:buNone/>
              <a:defRPr sz="2000" b="0">
                <a:solidFill>
                  <a:sysClr val="windowText" lastClr="000000"/>
                </a:solidFill>
              </a:defRPr>
            </a:lvl1pPr>
          </a:lstStyle>
          <a:p>
            <a:pPr lvl="0"/>
            <a:r>
              <a:rPr lang="en-US" dirty="0"/>
              <a:t>&lt;Status&gt;</a:t>
            </a:r>
          </a:p>
        </p:txBody>
      </p:sp>
      <p:sp>
        <p:nvSpPr>
          <p:cNvPr id="37" name="Text Placeholder 7">
            <a:extLst>
              <a:ext uri="{FF2B5EF4-FFF2-40B4-BE49-F238E27FC236}">
                <a16:creationId xmlns:a16="http://schemas.microsoft.com/office/drawing/2014/main" id="{E47AB206-50FB-4C92-8B7A-405099D738CE}"/>
              </a:ext>
            </a:extLst>
          </p:cNvPr>
          <p:cNvSpPr>
            <a:spLocks noGrp="1"/>
          </p:cNvSpPr>
          <p:nvPr>
            <p:ph type="body" sz="quarter" idx="73" hasCustomPrompt="1"/>
          </p:nvPr>
        </p:nvSpPr>
        <p:spPr>
          <a:xfrm>
            <a:off x="9801417" y="6131702"/>
            <a:ext cx="1764000" cy="216000"/>
          </a:xfrm>
          <a:prstGeom prst="flowChartProcess">
            <a:avLst/>
          </a:prstGeom>
          <a:solidFill>
            <a:schemeClr val="bg1">
              <a:lumMod val="95000"/>
            </a:schemeClr>
          </a:solidFill>
        </p:spPr>
        <p:txBody>
          <a:bodyPr anchor="ctr">
            <a:noAutofit/>
          </a:bodyPr>
          <a:lstStyle>
            <a:lvl1pPr marL="0" indent="0">
              <a:buNone/>
              <a:defRPr sz="2000" b="0">
                <a:solidFill>
                  <a:sysClr val="windowText" lastClr="000000"/>
                </a:solidFill>
              </a:defRPr>
            </a:lvl1pPr>
          </a:lstStyle>
          <a:p>
            <a:pPr lvl="0"/>
            <a:r>
              <a:rPr lang="en-US" dirty="0"/>
              <a:t>&lt;Link&gt;</a:t>
            </a:r>
          </a:p>
        </p:txBody>
      </p:sp>
      <p:sp>
        <p:nvSpPr>
          <p:cNvPr id="38" name="Text Placeholder 7">
            <a:extLst>
              <a:ext uri="{FF2B5EF4-FFF2-40B4-BE49-F238E27FC236}">
                <a16:creationId xmlns:a16="http://schemas.microsoft.com/office/drawing/2014/main" id="{3101E630-68FA-40CB-80E2-3497C488AC20}"/>
              </a:ext>
            </a:extLst>
          </p:cNvPr>
          <p:cNvSpPr>
            <a:spLocks noGrp="1"/>
          </p:cNvSpPr>
          <p:nvPr>
            <p:ph type="body" sz="quarter" idx="21" hasCustomPrompt="1"/>
          </p:nvPr>
        </p:nvSpPr>
        <p:spPr>
          <a:xfrm>
            <a:off x="8763831" y="5186766"/>
            <a:ext cx="2952000" cy="284162"/>
          </a:xfrm>
          <a:prstGeom prst="homePlate">
            <a:avLst/>
          </a:prstGeom>
          <a:solidFill>
            <a:srgbClr val="7F7F7F"/>
          </a:solidFill>
        </p:spPr>
        <p:txBody>
          <a:bodyPr anchor="ctr">
            <a:noAutofit/>
          </a:bodyPr>
          <a:lstStyle>
            <a:lvl1pPr marL="0" indent="0">
              <a:buNone/>
              <a:defRPr sz="2000" b="1">
                <a:solidFill>
                  <a:schemeClr val="bg1"/>
                </a:solidFill>
              </a:defRPr>
            </a:lvl1pPr>
          </a:lstStyle>
          <a:p>
            <a:pPr lvl="0"/>
            <a:r>
              <a:rPr lang="en-US" dirty="0"/>
              <a:t>&lt;&lt;Deliverable  &amp; Date&gt;&gt;</a:t>
            </a:r>
          </a:p>
        </p:txBody>
      </p:sp>
      <p:sp>
        <p:nvSpPr>
          <p:cNvPr id="39" name="Text Placeholder 7">
            <a:extLst>
              <a:ext uri="{FF2B5EF4-FFF2-40B4-BE49-F238E27FC236}">
                <a16:creationId xmlns:a16="http://schemas.microsoft.com/office/drawing/2014/main" id="{5CC68C54-3922-48EA-B302-738C471BB932}"/>
              </a:ext>
            </a:extLst>
          </p:cNvPr>
          <p:cNvSpPr>
            <a:spLocks noGrp="1"/>
          </p:cNvSpPr>
          <p:nvPr>
            <p:ph type="body" sz="quarter" idx="68" hasCustomPrompt="1"/>
          </p:nvPr>
        </p:nvSpPr>
        <p:spPr>
          <a:xfrm>
            <a:off x="8763831" y="5833899"/>
            <a:ext cx="1116000" cy="216000"/>
          </a:xfrm>
          <a:prstGeom prst="homePlate">
            <a:avLst/>
          </a:prstGeom>
          <a:solidFill>
            <a:schemeClr val="bg1">
              <a:lumMod val="65000"/>
            </a:schemeClr>
          </a:solidFill>
        </p:spPr>
        <p:txBody>
          <a:bodyPr anchor="ctr">
            <a:noAutofit/>
          </a:bodyPr>
          <a:lstStyle>
            <a:lvl1pPr marL="0" indent="0">
              <a:buNone/>
              <a:defRPr sz="1800" b="1">
                <a:solidFill>
                  <a:schemeClr val="bg1"/>
                </a:solidFill>
              </a:defRPr>
            </a:lvl1pPr>
          </a:lstStyle>
          <a:p>
            <a:pPr lvl="0"/>
            <a:r>
              <a:rPr lang="en-US" dirty="0"/>
              <a:t>&lt;Joint&gt;</a:t>
            </a:r>
          </a:p>
        </p:txBody>
      </p:sp>
      <p:sp>
        <p:nvSpPr>
          <p:cNvPr id="40" name="Text Placeholder 7">
            <a:extLst>
              <a:ext uri="{FF2B5EF4-FFF2-40B4-BE49-F238E27FC236}">
                <a16:creationId xmlns:a16="http://schemas.microsoft.com/office/drawing/2014/main" id="{D337EBB2-CE7D-4385-AC5C-5A5076A4B835}"/>
              </a:ext>
            </a:extLst>
          </p:cNvPr>
          <p:cNvSpPr>
            <a:spLocks noGrp="1"/>
          </p:cNvSpPr>
          <p:nvPr>
            <p:ph type="body" sz="quarter" idx="69" hasCustomPrompt="1"/>
          </p:nvPr>
        </p:nvSpPr>
        <p:spPr>
          <a:xfrm>
            <a:off x="8763831" y="6137320"/>
            <a:ext cx="1116000" cy="216000"/>
          </a:xfrm>
          <a:prstGeom prst="homePlate">
            <a:avLst/>
          </a:prstGeom>
          <a:solidFill>
            <a:schemeClr val="bg1">
              <a:lumMod val="65000"/>
            </a:schemeClr>
          </a:solidFill>
        </p:spPr>
        <p:txBody>
          <a:bodyPr anchor="ctr">
            <a:noAutofit/>
          </a:bodyPr>
          <a:lstStyle>
            <a:lvl1pPr marL="0" indent="0">
              <a:buNone/>
              <a:defRPr sz="1800" b="1">
                <a:solidFill>
                  <a:schemeClr val="bg1"/>
                </a:solidFill>
              </a:defRPr>
            </a:lvl1pPr>
          </a:lstStyle>
          <a:p>
            <a:pPr lvl="0"/>
            <a:r>
              <a:rPr lang="en-US" dirty="0"/>
              <a:t>&lt;Link&gt;</a:t>
            </a:r>
          </a:p>
        </p:txBody>
      </p:sp>
      <p:sp>
        <p:nvSpPr>
          <p:cNvPr id="43" name="Text Placeholder 10">
            <a:extLst>
              <a:ext uri="{FF2B5EF4-FFF2-40B4-BE49-F238E27FC236}">
                <a16:creationId xmlns:a16="http://schemas.microsoft.com/office/drawing/2014/main" id="{5368BB69-163F-4E93-ADF2-94E45E8E7001}"/>
              </a:ext>
            </a:extLst>
          </p:cNvPr>
          <p:cNvSpPr>
            <a:spLocks noGrp="1"/>
          </p:cNvSpPr>
          <p:nvPr>
            <p:ph type="body" sz="quarter" idx="29" hasCustomPrompt="1"/>
          </p:nvPr>
        </p:nvSpPr>
        <p:spPr>
          <a:xfrm>
            <a:off x="11490000" y="383629"/>
            <a:ext cx="702000" cy="180000"/>
          </a:xfrm>
          <a:prstGeom prst="rect">
            <a:avLst/>
          </a:prstGeom>
          <a:solidFill>
            <a:schemeClr val="tx2">
              <a:lumMod val="75000"/>
            </a:schemeClr>
          </a:solidFill>
        </p:spPr>
        <p:txBody>
          <a:bodyPr anchor="ctr">
            <a:noAutofit/>
          </a:bodyPr>
          <a:lstStyle>
            <a:lvl1pPr marL="0" indent="0" algn="l">
              <a:buFontTx/>
              <a:buNone/>
              <a:defRPr sz="1400" b="0">
                <a:solidFill>
                  <a:schemeClr val="bg1"/>
                </a:solidFill>
              </a:defRPr>
            </a:lvl1pPr>
            <a:lvl2pPr marL="287338" indent="0">
              <a:buFontTx/>
              <a:buNone/>
              <a:defRPr sz="1600" b="1">
                <a:solidFill>
                  <a:schemeClr val="bg1"/>
                </a:solidFill>
              </a:defRPr>
            </a:lvl2pPr>
            <a:lvl3pPr marL="631825" indent="0">
              <a:buFontTx/>
              <a:buNone/>
              <a:defRPr sz="1600" b="1">
                <a:solidFill>
                  <a:schemeClr val="bg1"/>
                </a:solidFill>
              </a:defRPr>
            </a:lvl3pPr>
            <a:lvl4pPr marL="973138" indent="0">
              <a:buFontTx/>
              <a:buNone/>
              <a:defRPr sz="1600" b="1">
                <a:solidFill>
                  <a:schemeClr val="bg1"/>
                </a:solidFill>
              </a:defRPr>
            </a:lvl4pPr>
            <a:lvl5pPr marL="1312863" indent="0">
              <a:buFontTx/>
              <a:buNone/>
              <a:defRPr sz="1600" b="1">
                <a:solidFill>
                  <a:schemeClr val="bg1"/>
                </a:solidFill>
              </a:defRPr>
            </a:lvl5pPr>
          </a:lstStyle>
          <a:p>
            <a:pPr lvl="0"/>
            <a:r>
              <a:rPr lang="en-US" dirty="0" err="1"/>
              <a:t>Proj</a:t>
            </a:r>
            <a:endParaRPr lang="en-US" dirty="0"/>
          </a:p>
        </p:txBody>
      </p:sp>
      <p:sp>
        <p:nvSpPr>
          <p:cNvPr id="44" name="Text Placeholder 10">
            <a:extLst>
              <a:ext uri="{FF2B5EF4-FFF2-40B4-BE49-F238E27FC236}">
                <a16:creationId xmlns:a16="http://schemas.microsoft.com/office/drawing/2014/main" id="{3B86FF7F-C7FE-448C-9B9E-FED3343D8BB8}"/>
              </a:ext>
            </a:extLst>
          </p:cNvPr>
          <p:cNvSpPr>
            <a:spLocks noGrp="1"/>
          </p:cNvSpPr>
          <p:nvPr>
            <p:ph type="body" sz="quarter" idx="30" hasCustomPrompt="1"/>
          </p:nvPr>
        </p:nvSpPr>
        <p:spPr>
          <a:xfrm>
            <a:off x="11490000" y="170778"/>
            <a:ext cx="702000" cy="180000"/>
          </a:xfrm>
          <a:prstGeom prst="rect">
            <a:avLst/>
          </a:prstGeom>
          <a:solidFill>
            <a:schemeClr val="tx2">
              <a:lumMod val="50000"/>
            </a:schemeClr>
          </a:solidFill>
        </p:spPr>
        <p:txBody>
          <a:bodyPr anchor="ctr">
            <a:noAutofit/>
          </a:bodyPr>
          <a:lstStyle>
            <a:lvl1pPr marL="0" indent="0">
              <a:buFontTx/>
              <a:buNone/>
              <a:defRPr sz="1400" b="0">
                <a:solidFill>
                  <a:schemeClr val="bg1"/>
                </a:solidFill>
              </a:defRPr>
            </a:lvl1pPr>
            <a:lvl2pPr marL="287338" indent="0">
              <a:buFontTx/>
              <a:buNone/>
              <a:defRPr sz="1600" b="1">
                <a:solidFill>
                  <a:schemeClr val="bg1"/>
                </a:solidFill>
              </a:defRPr>
            </a:lvl2pPr>
            <a:lvl3pPr marL="631825" indent="0">
              <a:buFontTx/>
              <a:buNone/>
              <a:defRPr sz="1600" b="1">
                <a:solidFill>
                  <a:schemeClr val="bg1"/>
                </a:solidFill>
              </a:defRPr>
            </a:lvl3pPr>
            <a:lvl4pPr marL="973138" indent="0">
              <a:buFontTx/>
              <a:buNone/>
              <a:defRPr sz="1600" b="1">
                <a:solidFill>
                  <a:schemeClr val="bg1"/>
                </a:solidFill>
              </a:defRPr>
            </a:lvl4pPr>
            <a:lvl5pPr marL="1312863" indent="0">
              <a:buFontTx/>
              <a:buNone/>
              <a:defRPr sz="1600" b="1">
                <a:solidFill>
                  <a:schemeClr val="bg1"/>
                </a:solidFill>
              </a:defRPr>
            </a:lvl5pPr>
          </a:lstStyle>
          <a:p>
            <a:pPr lvl="0"/>
            <a:r>
              <a:rPr lang="en-US" dirty="0"/>
              <a:t>Prog</a:t>
            </a:r>
          </a:p>
        </p:txBody>
      </p:sp>
    </p:spTree>
    <p:extLst>
      <p:ext uri="{BB962C8B-B14F-4D97-AF65-F5344CB8AC3E}">
        <p14:creationId xmlns:p14="http://schemas.microsoft.com/office/powerpoint/2010/main" val="2808851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E&amp;SES 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7308F02-9F65-47F1-B7CB-9D635F29AE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8" name="Text Box 47"/>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2021 Electric Power Research Institute, Inc. All rights reserved.</a:t>
            </a:r>
          </a:p>
        </p:txBody>
      </p:sp>
      <p:sp>
        <p:nvSpPr>
          <p:cNvPr id="21" name="TextBox 20">
            <a:hlinkClick r:id="rId3"/>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24" name="Straight Connector 23"/>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809" y="6284322"/>
            <a:ext cx="150229" cy="150229"/>
          </a:xfrm>
          <a:prstGeom prst="rect">
            <a:avLst/>
          </a:prstGeom>
        </p:spPr>
      </p:pic>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1415" y="6277559"/>
            <a:ext cx="75579" cy="163755"/>
          </a:xfrm>
          <a:prstGeom prst="rect">
            <a:avLst/>
          </a:prstGeom>
        </p:spPr>
      </p:pic>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743" y="6293930"/>
            <a:ext cx="160709" cy="131013"/>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pic>
        <p:nvPicPr>
          <p:cNvPr id="13" name="Picture 12">
            <a:extLst>
              <a:ext uri="{FF2B5EF4-FFF2-40B4-BE49-F238E27FC236}">
                <a16:creationId xmlns:a16="http://schemas.microsoft.com/office/drawing/2014/main" id="{F83C6F23-2846-4DB5-9D79-8644311301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4" name="Text Box 47">
            <a:extLst>
              <a:ext uri="{FF2B5EF4-FFF2-40B4-BE49-F238E27FC236}">
                <a16:creationId xmlns:a16="http://schemas.microsoft.com/office/drawing/2014/main" id="{32D4AE12-5577-4EC3-8319-40CE25CF06CF}"/>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2021 Electric Power Research Institute, Inc. All rights reserved.</a:t>
            </a:r>
          </a:p>
        </p:txBody>
      </p:sp>
      <p:sp>
        <p:nvSpPr>
          <p:cNvPr id="15" name="TextBox 14">
            <a:hlinkClick r:id="rId3"/>
            <a:extLst>
              <a:ext uri="{FF2B5EF4-FFF2-40B4-BE49-F238E27FC236}">
                <a16:creationId xmlns:a16="http://schemas.microsoft.com/office/drawing/2014/main" id="{DF915E02-E8A2-4FA7-91B7-D1835B895DE2}"/>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6" name="Straight Connector 15">
            <a:extLst>
              <a:ext uri="{FF2B5EF4-FFF2-40B4-BE49-F238E27FC236}">
                <a16:creationId xmlns:a16="http://schemas.microsoft.com/office/drawing/2014/main" id="{86299CB7-9039-4E97-AD80-D5ABEC8A5699}"/>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19" name="Picture 18">
            <a:hlinkClick r:id="rId4"/>
            <a:extLst>
              <a:ext uri="{FF2B5EF4-FFF2-40B4-BE49-F238E27FC236}">
                <a16:creationId xmlns:a16="http://schemas.microsoft.com/office/drawing/2014/main" id="{81EED424-BED8-43BD-BFE2-4E5FCFFF5D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2809" y="6284322"/>
            <a:ext cx="150229" cy="150229"/>
          </a:xfrm>
          <a:prstGeom prst="rect">
            <a:avLst/>
          </a:prstGeom>
        </p:spPr>
      </p:pic>
      <p:pic>
        <p:nvPicPr>
          <p:cNvPr id="20" name="Picture 19">
            <a:hlinkClick r:id="rId6"/>
            <a:extLst>
              <a:ext uri="{FF2B5EF4-FFF2-40B4-BE49-F238E27FC236}">
                <a16:creationId xmlns:a16="http://schemas.microsoft.com/office/drawing/2014/main" id="{3C93C622-21B4-4CE9-9B13-C9D9AD58AE7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11415" y="6277559"/>
            <a:ext cx="75579" cy="163755"/>
          </a:xfrm>
          <a:prstGeom prst="rect">
            <a:avLst/>
          </a:prstGeom>
        </p:spPr>
      </p:pic>
      <p:pic>
        <p:nvPicPr>
          <p:cNvPr id="22" name="Picture 21">
            <a:hlinkClick r:id="rId8"/>
            <a:extLst>
              <a:ext uri="{FF2B5EF4-FFF2-40B4-BE49-F238E27FC236}">
                <a16:creationId xmlns:a16="http://schemas.microsoft.com/office/drawing/2014/main" id="{5AFB3D41-3E08-48FE-A066-D6A7B1EA921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84743" y="6293930"/>
            <a:ext cx="160709" cy="131013"/>
          </a:xfrm>
          <a:prstGeom prst="rect">
            <a:avLst/>
          </a:prstGeom>
        </p:spPr>
      </p:pic>
      <p:sp>
        <p:nvSpPr>
          <p:cNvPr id="23" name="Rectangle 22">
            <a:extLst>
              <a:ext uri="{FF2B5EF4-FFF2-40B4-BE49-F238E27FC236}">
                <a16:creationId xmlns:a16="http://schemas.microsoft.com/office/drawing/2014/main" id="{72AEFA49-4222-4CF8-87A5-02E4935A9BA5}"/>
              </a:ext>
            </a:extLst>
          </p:cNvPr>
          <p:cNvSpPr/>
          <p:nvPr userDrawn="1"/>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Tree>
    <p:extLst>
      <p:ext uri="{BB962C8B-B14F-4D97-AF65-F5344CB8AC3E}">
        <p14:creationId xmlns:p14="http://schemas.microsoft.com/office/powerpoint/2010/main" val="2868697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
        <p:nvSpPr>
          <p:cNvPr id="14" name="Freeform: Shape 13">
            <a:extLst>
              <a:ext uri="{FF2B5EF4-FFF2-40B4-BE49-F238E27FC236}">
                <a16:creationId xmlns:a16="http://schemas.microsoft.com/office/drawing/2014/main" id="{830158D3-AD50-489D-8C5B-9477B4BD2475}"/>
              </a:ext>
            </a:extLst>
          </p:cNvPr>
          <p:cNvSpPr/>
          <p:nvPr/>
        </p:nvSpPr>
        <p:spPr bwMode="auto">
          <a:xfrm>
            <a:off x="0" y="1589846"/>
            <a:ext cx="12025224" cy="2570673"/>
          </a:xfrm>
          <a:custGeom>
            <a:avLst/>
            <a:gdLst>
              <a:gd name="connsiteX0" fmla="*/ 10981426 w 12025224"/>
              <a:gd name="connsiteY0" fmla="*/ 0 h 2570673"/>
              <a:gd name="connsiteX1" fmla="*/ 12025224 w 12025224"/>
              <a:gd name="connsiteY1" fmla="*/ 1285337 h 2570673"/>
              <a:gd name="connsiteX2" fmla="*/ 10981426 w 12025224"/>
              <a:gd name="connsiteY2" fmla="*/ 2570673 h 2570673"/>
              <a:gd name="connsiteX3" fmla="*/ 10981426 w 12025224"/>
              <a:gd name="connsiteY3" fmla="*/ 1850367 h 2570673"/>
              <a:gd name="connsiteX4" fmla="*/ 0 w 12025224"/>
              <a:gd name="connsiteY4" fmla="*/ 1850367 h 2570673"/>
              <a:gd name="connsiteX5" fmla="*/ 0 w 12025224"/>
              <a:gd name="connsiteY5" fmla="*/ 720307 h 2570673"/>
              <a:gd name="connsiteX6" fmla="*/ 10981426 w 12025224"/>
              <a:gd name="connsiteY6" fmla="*/ 720307 h 257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5224" h="2570673">
                <a:moveTo>
                  <a:pt x="10981426" y="0"/>
                </a:moveTo>
                <a:lnTo>
                  <a:pt x="12025224" y="1285337"/>
                </a:lnTo>
                <a:lnTo>
                  <a:pt x="10981426" y="2570673"/>
                </a:lnTo>
                <a:lnTo>
                  <a:pt x="10981426" y="1850367"/>
                </a:lnTo>
                <a:lnTo>
                  <a:pt x="0" y="1850367"/>
                </a:lnTo>
                <a:lnTo>
                  <a:pt x="0" y="720307"/>
                </a:lnTo>
                <a:lnTo>
                  <a:pt x="10981426" y="720307"/>
                </a:lnTo>
                <a:close/>
              </a:path>
            </a:pathLst>
          </a:cu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Picture Placeholder 6">
            <a:extLst>
              <a:ext uri="{FF2B5EF4-FFF2-40B4-BE49-F238E27FC236}">
                <a16:creationId xmlns:a16="http://schemas.microsoft.com/office/drawing/2014/main" id="{60BE55CD-D38F-49E9-832A-BD74F35719A1}"/>
              </a:ext>
            </a:extLst>
          </p:cNvPr>
          <p:cNvSpPr>
            <a:spLocks noGrp="1"/>
          </p:cNvSpPr>
          <p:nvPr>
            <p:ph type="pic" sz="quarter" idx="12"/>
          </p:nvPr>
        </p:nvSpPr>
        <p:spPr>
          <a:xfrm>
            <a:off x="1604513" y="2366290"/>
            <a:ext cx="1785661" cy="1017785"/>
          </a:xfrm>
        </p:spPr>
        <p:txBody>
          <a:bodyPr/>
          <a:lstStyle>
            <a:lvl1pPr marL="0" indent="0">
              <a:buNone/>
              <a:defRPr/>
            </a:lvl1pPr>
          </a:lstStyle>
          <a:p>
            <a:r>
              <a:rPr lang="en-US"/>
              <a:t>Click icon to add picture</a:t>
            </a:r>
            <a:endParaRPr lang="en-US" dirty="0"/>
          </a:p>
        </p:txBody>
      </p:sp>
      <p:sp>
        <p:nvSpPr>
          <p:cNvPr id="15" name="Text Placeholder 7">
            <a:extLst>
              <a:ext uri="{FF2B5EF4-FFF2-40B4-BE49-F238E27FC236}">
                <a16:creationId xmlns:a16="http://schemas.microsoft.com/office/drawing/2014/main" id="{F3F4D04B-1113-42F6-A316-05F80848C521}"/>
              </a:ext>
            </a:extLst>
          </p:cNvPr>
          <p:cNvSpPr>
            <a:spLocks noGrp="1"/>
          </p:cNvSpPr>
          <p:nvPr>
            <p:ph type="body" sz="quarter" idx="17" hasCustomPrompt="1"/>
          </p:nvPr>
        </p:nvSpPr>
        <p:spPr>
          <a:xfrm>
            <a:off x="1604514" y="3617903"/>
            <a:ext cx="1785651" cy="550361"/>
          </a:xfrm>
          <a:solidFill>
            <a:schemeClr val="bg1"/>
          </a:solidFill>
          <a:ln>
            <a:noFill/>
          </a:ln>
        </p:spPr>
        <p:txBody>
          <a:bodyPr>
            <a:normAutofit/>
          </a:bodyPr>
          <a:lstStyle>
            <a:lvl1pPr marL="0" indent="0" algn="l">
              <a:buNone/>
              <a:defRPr sz="2000" b="1">
                <a:solidFill>
                  <a:schemeClr val="tx1"/>
                </a:solidFill>
                <a:latin typeface="+mn-lt"/>
              </a:defRPr>
            </a:lvl1pPr>
          </a:lstStyle>
          <a:p>
            <a:pPr lvl="0"/>
            <a:r>
              <a:rPr lang="en-US" dirty="0"/>
              <a:t>&lt;Title&gt;</a:t>
            </a:r>
          </a:p>
        </p:txBody>
      </p:sp>
      <p:sp>
        <p:nvSpPr>
          <p:cNvPr id="17" name="Text Placeholder 7">
            <a:extLst>
              <a:ext uri="{FF2B5EF4-FFF2-40B4-BE49-F238E27FC236}">
                <a16:creationId xmlns:a16="http://schemas.microsoft.com/office/drawing/2014/main" id="{10217D1E-6E34-489C-9C04-6997CD9716A2}"/>
              </a:ext>
            </a:extLst>
          </p:cNvPr>
          <p:cNvSpPr>
            <a:spLocks noGrp="1"/>
          </p:cNvSpPr>
          <p:nvPr>
            <p:ph type="body" sz="quarter" idx="19" hasCustomPrompt="1"/>
          </p:nvPr>
        </p:nvSpPr>
        <p:spPr>
          <a:xfrm>
            <a:off x="1604514" y="4218140"/>
            <a:ext cx="1785651" cy="1041529"/>
          </a:xfrm>
          <a:solidFill>
            <a:schemeClr val="bg1"/>
          </a:solidFill>
          <a:ln>
            <a:noFill/>
          </a:ln>
        </p:spPr>
        <p:txBody>
          <a:bodyPr>
            <a:normAutofit/>
          </a:bodyPr>
          <a:lstStyle>
            <a:lvl1pPr marL="0" indent="0" algn="l">
              <a:buNone/>
              <a:defRPr sz="2000" b="0">
                <a:solidFill>
                  <a:schemeClr val="tx1">
                    <a:lumMod val="65000"/>
                    <a:lumOff val="35000"/>
                  </a:schemeClr>
                </a:solidFill>
                <a:latin typeface="+mn-lt"/>
              </a:defRPr>
            </a:lvl1pPr>
          </a:lstStyle>
          <a:p>
            <a:pPr lvl="0"/>
            <a:r>
              <a:rPr lang="en-US" dirty="0"/>
              <a:t>&lt;Sub&gt;</a:t>
            </a:r>
          </a:p>
        </p:txBody>
      </p:sp>
      <p:sp>
        <p:nvSpPr>
          <p:cNvPr id="19" name="Picture Placeholder 6">
            <a:extLst>
              <a:ext uri="{FF2B5EF4-FFF2-40B4-BE49-F238E27FC236}">
                <a16:creationId xmlns:a16="http://schemas.microsoft.com/office/drawing/2014/main" id="{F36E8B50-CE1B-4410-913C-77CF9A77ECC2}"/>
              </a:ext>
            </a:extLst>
          </p:cNvPr>
          <p:cNvSpPr>
            <a:spLocks noGrp="1"/>
          </p:cNvSpPr>
          <p:nvPr>
            <p:ph type="pic" sz="quarter" idx="20"/>
          </p:nvPr>
        </p:nvSpPr>
        <p:spPr>
          <a:xfrm>
            <a:off x="3835879" y="2366290"/>
            <a:ext cx="1785661" cy="1017785"/>
          </a:xfrm>
        </p:spPr>
        <p:txBody>
          <a:bodyPr/>
          <a:lstStyle>
            <a:lvl1pPr marL="0" indent="0">
              <a:buNone/>
              <a:defRPr/>
            </a:lvl1pPr>
          </a:lstStyle>
          <a:p>
            <a:r>
              <a:rPr lang="en-US"/>
              <a:t>Click icon to add picture</a:t>
            </a:r>
            <a:endParaRPr lang="en-US" dirty="0"/>
          </a:p>
        </p:txBody>
      </p:sp>
      <p:sp>
        <p:nvSpPr>
          <p:cNvPr id="20" name="Text Placeholder 7">
            <a:extLst>
              <a:ext uri="{FF2B5EF4-FFF2-40B4-BE49-F238E27FC236}">
                <a16:creationId xmlns:a16="http://schemas.microsoft.com/office/drawing/2014/main" id="{35C922B4-C89E-4FD4-A817-8CD7BA5FFD28}"/>
              </a:ext>
            </a:extLst>
          </p:cNvPr>
          <p:cNvSpPr>
            <a:spLocks noGrp="1"/>
          </p:cNvSpPr>
          <p:nvPr>
            <p:ph type="body" sz="quarter" idx="21" hasCustomPrompt="1"/>
          </p:nvPr>
        </p:nvSpPr>
        <p:spPr>
          <a:xfrm>
            <a:off x="3835880" y="3617903"/>
            <a:ext cx="1785651" cy="550361"/>
          </a:xfrm>
          <a:solidFill>
            <a:schemeClr val="bg1"/>
          </a:solidFill>
          <a:ln>
            <a:noFill/>
          </a:ln>
        </p:spPr>
        <p:txBody>
          <a:bodyPr>
            <a:normAutofit/>
          </a:bodyPr>
          <a:lstStyle>
            <a:lvl1pPr marL="0" indent="0" algn="l">
              <a:buNone/>
              <a:defRPr sz="2000" b="1">
                <a:solidFill>
                  <a:schemeClr val="tx1"/>
                </a:solidFill>
                <a:latin typeface="+mn-lt"/>
              </a:defRPr>
            </a:lvl1pPr>
          </a:lstStyle>
          <a:p>
            <a:pPr lvl="0"/>
            <a:r>
              <a:rPr lang="en-US" dirty="0"/>
              <a:t>&lt;Title&gt;</a:t>
            </a:r>
          </a:p>
        </p:txBody>
      </p:sp>
      <p:sp>
        <p:nvSpPr>
          <p:cNvPr id="22" name="Text Placeholder 7">
            <a:extLst>
              <a:ext uri="{FF2B5EF4-FFF2-40B4-BE49-F238E27FC236}">
                <a16:creationId xmlns:a16="http://schemas.microsoft.com/office/drawing/2014/main" id="{5DCFA759-AB80-42A0-B866-B74C3A9603A3}"/>
              </a:ext>
            </a:extLst>
          </p:cNvPr>
          <p:cNvSpPr>
            <a:spLocks noGrp="1"/>
          </p:cNvSpPr>
          <p:nvPr>
            <p:ph type="body" sz="quarter" idx="22" hasCustomPrompt="1"/>
          </p:nvPr>
        </p:nvSpPr>
        <p:spPr>
          <a:xfrm>
            <a:off x="3835880" y="4218140"/>
            <a:ext cx="1785651" cy="1041529"/>
          </a:xfrm>
          <a:solidFill>
            <a:schemeClr val="bg1"/>
          </a:solidFill>
          <a:ln>
            <a:noFill/>
          </a:ln>
        </p:spPr>
        <p:txBody>
          <a:bodyPr>
            <a:normAutofit/>
          </a:bodyPr>
          <a:lstStyle>
            <a:lvl1pPr marL="0" indent="0" algn="l">
              <a:buNone/>
              <a:defRPr sz="2000" b="0">
                <a:solidFill>
                  <a:schemeClr val="tx1">
                    <a:lumMod val="65000"/>
                    <a:lumOff val="35000"/>
                  </a:schemeClr>
                </a:solidFill>
                <a:latin typeface="+mn-lt"/>
              </a:defRPr>
            </a:lvl1pPr>
          </a:lstStyle>
          <a:p>
            <a:pPr lvl="0"/>
            <a:r>
              <a:rPr lang="en-US" dirty="0"/>
              <a:t>&lt;Sub&gt;</a:t>
            </a:r>
          </a:p>
        </p:txBody>
      </p:sp>
      <p:sp>
        <p:nvSpPr>
          <p:cNvPr id="23" name="Picture Placeholder 6">
            <a:extLst>
              <a:ext uri="{FF2B5EF4-FFF2-40B4-BE49-F238E27FC236}">
                <a16:creationId xmlns:a16="http://schemas.microsoft.com/office/drawing/2014/main" id="{FB13CB22-A688-4D78-B384-311643C5AC1B}"/>
              </a:ext>
            </a:extLst>
          </p:cNvPr>
          <p:cNvSpPr>
            <a:spLocks noGrp="1"/>
          </p:cNvSpPr>
          <p:nvPr>
            <p:ph type="pic" sz="quarter" idx="23"/>
          </p:nvPr>
        </p:nvSpPr>
        <p:spPr>
          <a:xfrm>
            <a:off x="6084510" y="2366290"/>
            <a:ext cx="1785661" cy="1017785"/>
          </a:xfrm>
        </p:spPr>
        <p:txBody>
          <a:bodyPr/>
          <a:lstStyle>
            <a:lvl1pPr marL="0" indent="0">
              <a:buNone/>
              <a:defRPr/>
            </a:lvl1pPr>
          </a:lstStyle>
          <a:p>
            <a:r>
              <a:rPr lang="en-US"/>
              <a:t>Click icon to add picture</a:t>
            </a:r>
            <a:endParaRPr lang="en-US" dirty="0"/>
          </a:p>
        </p:txBody>
      </p:sp>
      <p:sp>
        <p:nvSpPr>
          <p:cNvPr id="24" name="Text Placeholder 7">
            <a:extLst>
              <a:ext uri="{FF2B5EF4-FFF2-40B4-BE49-F238E27FC236}">
                <a16:creationId xmlns:a16="http://schemas.microsoft.com/office/drawing/2014/main" id="{7A1A75B0-FC6E-4BDA-BA2B-5BB60EF2AD97}"/>
              </a:ext>
            </a:extLst>
          </p:cNvPr>
          <p:cNvSpPr>
            <a:spLocks noGrp="1"/>
          </p:cNvSpPr>
          <p:nvPr>
            <p:ph type="body" sz="quarter" idx="24" hasCustomPrompt="1"/>
          </p:nvPr>
        </p:nvSpPr>
        <p:spPr>
          <a:xfrm>
            <a:off x="6084511" y="3617903"/>
            <a:ext cx="1785651" cy="550361"/>
          </a:xfrm>
          <a:solidFill>
            <a:schemeClr val="bg1"/>
          </a:solidFill>
          <a:ln>
            <a:noFill/>
          </a:ln>
        </p:spPr>
        <p:txBody>
          <a:bodyPr>
            <a:normAutofit/>
          </a:bodyPr>
          <a:lstStyle>
            <a:lvl1pPr marL="0" indent="0" algn="l">
              <a:buNone/>
              <a:defRPr sz="2000" b="1">
                <a:solidFill>
                  <a:schemeClr val="tx1"/>
                </a:solidFill>
                <a:latin typeface="+mn-lt"/>
              </a:defRPr>
            </a:lvl1pPr>
          </a:lstStyle>
          <a:p>
            <a:pPr lvl="0"/>
            <a:r>
              <a:rPr lang="en-US" dirty="0"/>
              <a:t>&lt;Title&gt;</a:t>
            </a:r>
          </a:p>
        </p:txBody>
      </p:sp>
      <p:sp>
        <p:nvSpPr>
          <p:cNvPr id="26" name="Text Placeholder 7">
            <a:extLst>
              <a:ext uri="{FF2B5EF4-FFF2-40B4-BE49-F238E27FC236}">
                <a16:creationId xmlns:a16="http://schemas.microsoft.com/office/drawing/2014/main" id="{06960E8D-DCB5-41AF-B474-B82106B847AD}"/>
              </a:ext>
            </a:extLst>
          </p:cNvPr>
          <p:cNvSpPr>
            <a:spLocks noGrp="1"/>
          </p:cNvSpPr>
          <p:nvPr>
            <p:ph type="body" sz="quarter" idx="25" hasCustomPrompt="1"/>
          </p:nvPr>
        </p:nvSpPr>
        <p:spPr>
          <a:xfrm>
            <a:off x="6084511" y="4218140"/>
            <a:ext cx="1785651" cy="1041529"/>
          </a:xfrm>
          <a:solidFill>
            <a:schemeClr val="bg1"/>
          </a:solidFill>
          <a:ln>
            <a:noFill/>
          </a:ln>
        </p:spPr>
        <p:txBody>
          <a:bodyPr>
            <a:normAutofit/>
          </a:bodyPr>
          <a:lstStyle>
            <a:lvl1pPr marL="0" indent="0" algn="l">
              <a:buNone/>
              <a:defRPr sz="2000" b="0">
                <a:solidFill>
                  <a:schemeClr val="tx1">
                    <a:lumMod val="65000"/>
                    <a:lumOff val="35000"/>
                  </a:schemeClr>
                </a:solidFill>
                <a:latin typeface="+mn-lt"/>
              </a:defRPr>
            </a:lvl1pPr>
          </a:lstStyle>
          <a:p>
            <a:pPr lvl="0"/>
            <a:r>
              <a:rPr lang="en-US" dirty="0"/>
              <a:t>&lt;Sub&gt;</a:t>
            </a:r>
          </a:p>
        </p:txBody>
      </p:sp>
      <p:sp>
        <p:nvSpPr>
          <p:cNvPr id="27" name="Picture Placeholder 6">
            <a:extLst>
              <a:ext uri="{FF2B5EF4-FFF2-40B4-BE49-F238E27FC236}">
                <a16:creationId xmlns:a16="http://schemas.microsoft.com/office/drawing/2014/main" id="{89523756-FC6A-40F8-9AA4-F008297D77AE}"/>
              </a:ext>
            </a:extLst>
          </p:cNvPr>
          <p:cNvSpPr>
            <a:spLocks noGrp="1"/>
          </p:cNvSpPr>
          <p:nvPr>
            <p:ph type="pic" sz="quarter" idx="26"/>
          </p:nvPr>
        </p:nvSpPr>
        <p:spPr>
          <a:xfrm>
            <a:off x="8359008" y="2366290"/>
            <a:ext cx="1785661" cy="1017785"/>
          </a:xfrm>
        </p:spPr>
        <p:txBody>
          <a:bodyPr/>
          <a:lstStyle>
            <a:lvl1pPr marL="0" indent="0">
              <a:buNone/>
              <a:defRPr/>
            </a:lvl1pPr>
          </a:lstStyle>
          <a:p>
            <a:r>
              <a:rPr lang="en-US"/>
              <a:t>Click icon to add picture</a:t>
            </a:r>
            <a:endParaRPr lang="en-US" dirty="0"/>
          </a:p>
        </p:txBody>
      </p:sp>
      <p:sp>
        <p:nvSpPr>
          <p:cNvPr id="28" name="Text Placeholder 7">
            <a:extLst>
              <a:ext uri="{FF2B5EF4-FFF2-40B4-BE49-F238E27FC236}">
                <a16:creationId xmlns:a16="http://schemas.microsoft.com/office/drawing/2014/main" id="{5DEBFBB1-8259-4E13-B86C-05B7334149B9}"/>
              </a:ext>
            </a:extLst>
          </p:cNvPr>
          <p:cNvSpPr>
            <a:spLocks noGrp="1"/>
          </p:cNvSpPr>
          <p:nvPr>
            <p:ph type="body" sz="quarter" idx="27" hasCustomPrompt="1"/>
          </p:nvPr>
        </p:nvSpPr>
        <p:spPr>
          <a:xfrm>
            <a:off x="8359009" y="3617903"/>
            <a:ext cx="1785651" cy="550361"/>
          </a:xfrm>
          <a:solidFill>
            <a:schemeClr val="bg1"/>
          </a:solidFill>
          <a:ln>
            <a:noFill/>
          </a:ln>
        </p:spPr>
        <p:txBody>
          <a:bodyPr>
            <a:normAutofit/>
          </a:bodyPr>
          <a:lstStyle>
            <a:lvl1pPr marL="0" indent="0" algn="l">
              <a:buNone/>
              <a:defRPr sz="2000" b="1">
                <a:solidFill>
                  <a:schemeClr val="tx1"/>
                </a:solidFill>
                <a:latin typeface="+mn-lt"/>
              </a:defRPr>
            </a:lvl1pPr>
          </a:lstStyle>
          <a:p>
            <a:pPr lvl="0"/>
            <a:r>
              <a:rPr lang="en-US" dirty="0"/>
              <a:t>&lt;Title&gt;</a:t>
            </a:r>
          </a:p>
        </p:txBody>
      </p:sp>
      <p:sp>
        <p:nvSpPr>
          <p:cNvPr id="30" name="Text Placeholder 7">
            <a:extLst>
              <a:ext uri="{FF2B5EF4-FFF2-40B4-BE49-F238E27FC236}">
                <a16:creationId xmlns:a16="http://schemas.microsoft.com/office/drawing/2014/main" id="{0181359A-3275-405E-B11B-D050FF6517B5}"/>
              </a:ext>
            </a:extLst>
          </p:cNvPr>
          <p:cNvSpPr>
            <a:spLocks noGrp="1"/>
          </p:cNvSpPr>
          <p:nvPr>
            <p:ph type="body" sz="quarter" idx="28" hasCustomPrompt="1"/>
          </p:nvPr>
        </p:nvSpPr>
        <p:spPr>
          <a:xfrm>
            <a:off x="8359009" y="4218140"/>
            <a:ext cx="1785651" cy="1041529"/>
          </a:xfrm>
          <a:solidFill>
            <a:schemeClr val="bg1"/>
          </a:solidFill>
          <a:ln>
            <a:noFill/>
          </a:ln>
        </p:spPr>
        <p:txBody>
          <a:bodyPr>
            <a:normAutofit/>
          </a:bodyPr>
          <a:lstStyle>
            <a:lvl1pPr marL="0" indent="0" algn="l">
              <a:buNone/>
              <a:defRPr sz="2000" b="0">
                <a:solidFill>
                  <a:schemeClr val="tx1">
                    <a:lumMod val="65000"/>
                    <a:lumOff val="35000"/>
                  </a:schemeClr>
                </a:solidFill>
                <a:latin typeface="+mn-lt"/>
              </a:defRPr>
            </a:lvl1pPr>
          </a:lstStyle>
          <a:p>
            <a:pPr lvl="0"/>
            <a:r>
              <a:rPr lang="en-US" dirty="0"/>
              <a:t>&lt;Sub&gt;</a:t>
            </a:r>
          </a:p>
        </p:txBody>
      </p:sp>
      <p:sp>
        <p:nvSpPr>
          <p:cNvPr id="31" name="Rectangle 30">
            <a:extLst>
              <a:ext uri="{FF2B5EF4-FFF2-40B4-BE49-F238E27FC236}">
                <a16:creationId xmlns:a16="http://schemas.microsoft.com/office/drawing/2014/main" id="{89FE73BF-D9B0-41CA-B508-0BF018BABEB8}"/>
              </a:ext>
            </a:extLst>
          </p:cNvPr>
          <p:cNvSpPr/>
          <p:nvPr/>
        </p:nvSpPr>
        <p:spPr bwMode="auto">
          <a:xfrm>
            <a:off x="1141534" y="2299043"/>
            <a:ext cx="148110" cy="1167049"/>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32" name="Rectangle 31">
            <a:extLst>
              <a:ext uri="{FF2B5EF4-FFF2-40B4-BE49-F238E27FC236}">
                <a16:creationId xmlns:a16="http://schemas.microsoft.com/office/drawing/2014/main" id="{77233885-DE71-4230-AF78-FABDC56646E7}"/>
              </a:ext>
            </a:extLst>
          </p:cNvPr>
          <p:cNvSpPr/>
          <p:nvPr/>
        </p:nvSpPr>
        <p:spPr bwMode="auto">
          <a:xfrm>
            <a:off x="746586" y="2299043"/>
            <a:ext cx="243664" cy="1167049"/>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33" name="Rectangle 32">
            <a:extLst>
              <a:ext uri="{FF2B5EF4-FFF2-40B4-BE49-F238E27FC236}">
                <a16:creationId xmlns:a16="http://schemas.microsoft.com/office/drawing/2014/main" id="{50DB2981-DC61-4529-AEAA-2601B9631FB4}"/>
              </a:ext>
            </a:extLst>
          </p:cNvPr>
          <p:cNvSpPr/>
          <p:nvPr/>
        </p:nvSpPr>
        <p:spPr bwMode="auto">
          <a:xfrm>
            <a:off x="207756" y="2299043"/>
            <a:ext cx="363011" cy="1167049"/>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1" name="Freeform: Shape 20">
            <a:extLst>
              <a:ext uri="{FF2B5EF4-FFF2-40B4-BE49-F238E27FC236}">
                <a16:creationId xmlns:a16="http://schemas.microsoft.com/office/drawing/2014/main" id="{ADBF8205-C805-4871-BE89-0B5E73A9E9DC}"/>
              </a:ext>
            </a:extLst>
          </p:cNvPr>
          <p:cNvSpPr/>
          <p:nvPr userDrawn="1"/>
        </p:nvSpPr>
        <p:spPr bwMode="auto">
          <a:xfrm>
            <a:off x="0" y="1589846"/>
            <a:ext cx="12025224" cy="2570673"/>
          </a:xfrm>
          <a:custGeom>
            <a:avLst/>
            <a:gdLst>
              <a:gd name="connsiteX0" fmla="*/ 10981426 w 12025224"/>
              <a:gd name="connsiteY0" fmla="*/ 0 h 2570673"/>
              <a:gd name="connsiteX1" fmla="*/ 12025224 w 12025224"/>
              <a:gd name="connsiteY1" fmla="*/ 1285337 h 2570673"/>
              <a:gd name="connsiteX2" fmla="*/ 10981426 w 12025224"/>
              <a:gd name="connsiteY2" fmla="*/ 2570673 h 2570673"/>
              <a:gd name="connsiteX3" fmla="*/ 10981426 w 12025224"/>
              <a:gd name="connsiteY3" fmla="*/ 1850367 h 2570673"/>
              <a:gd name="connsiteX4" fmla="*/ 0 w 12025224"/>
              <a:gd name="connsiteY4" fmla="*/ 1850367 h 2570673"/>
              <a:gd name="connsiteX5" fmla="*/ 0 w 12025224"/>
              <a:gd name="connsiteY5" fmla="*/ 720307 h 2570673"/>
              <a:gd name="connsiteX6" fmla="*/ 10981426 w 12025224"/>
              <a:gd name="connsiteY6" fmla="*/ 720307 h 257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5224" h="2570673">
                <a:moveTo>
                  <a:pt x="10981426" y="0"/>
                </a:moveTo>
                <a:lnTo>
                  <a:pt x="12025224" y="1285337"/>
                </a:lnTo>
                <a:lnTo>
                  <a:pt x="10981426" y="2570673"/>
                </a:lnTo>
                <a:lnTo>
                  <a:pt x="10981426" y="1850367"/>
                </a:lnTo>
                <a:lnTo>
                  <a:pt x="0" y="1850367"/>
                </a:lnTo>
                <a:lnTo>
                  <a:pt x="0" y="720307"/>
                </a:lnTo>
                <a:lnTo>
                  <a:pt x="10981426" y="720307"/>
                </a:lnTo>
                <a:close/>
              </a:path>
            </a:pathLst>
          </a:cu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5" name="Rectangle 24">
            <a:extLst>
              <a:ext uri="{FF2B5EF4-FFF2-40B4-BE49-F238E27FC236}">
                <a16:creationId xmlns:a16="http://schemas.microsoft.com/office/drawing/2014/main" id="{FC8715CC-1477-4C21-A043-2FE5A3B2CE8A}"/>
              </a:ext>
            </a:extLst>
          </p:cNvPr>
          <p:cNvSpPr/>
          <p:nvPr userDrawn="1"/>
        </p:nvSpPr>
        <p:spPr bwMode="auto">
          <a:xfrm>
            <a:off x="1141534" y="2299043"/>
            <a:ext cx="148110" cy="1167049"/>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9" name="Rectangle 28">
            <a:extLst>
              <a:ext uri="{FF2B5EF4-FFF2-40B4-BE49-F238E27FC236}">
                <a16:creationId xmlns:a16="http://schemas.microsoft.com/office/drawing/2014/main" id="{DE3A7AF6-8B99-4441-90F0-40C637F4B757}"/>
              </a:ext>
            </a:extLst>
          </p:cNvPr>
          <p:cNvSpPr/>
          <p:nvPr userDrawn="1"/>
        </p:nvSpPr>
        <p:spPr bwMode="auto">
          <a:xfrm>
            <a:off x="746586" y="2299043"/>
            <a:ext cx="243664" cy="1167049"/>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34" name="Rectangle 33">
            <a:extLst>
              <a:ext uri="{FF2B5EF4-FFF2-40B4-BE49-F238E27FC236}">
                <a16:creationId xmlns:a16="http://schemas.microsoft.com/office/drawing/2014/main" id="{2EA9388D-325B-4478-9C73-D9E5887A8676}"/>
              </a:ext>
            </a:extLst>
          </p:cNvPr>
          <p:cNvSpPr/>
          <p:nvPr userDrawn="1"/>
        </p:nvSpPr>
        <p:spPr bwMode="auto">
          <a:xfrm>
            <a:off x="207756" y="2299043"/>
            <a:ext cx="363011" cy="1167049"/>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230291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FCE7-E333-415A-A577-05B8B3F9BD09}"/>
              </a:ext>
            </a:extLst>
          </p:cNvPr>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779C4DAA-29A4-43CF-890E-0F78645393B0}"/>
              </a:ext>
            </a:extLst>
          </p:cNvPr>
          <p:cNvCxnSpPr/>
          <p:nvPr/>
        </p:nvCxnSpPr>
        <p:spPr bwMode="auto">
          <a:xfrm>
            <a:off x="1863051" y="1243524"/>
            <a:ext cx="0" cy="1852209"/>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E8A5AE3E-72FC-4BA1-A814-07968F45ECAF}"/>
              </a:ext>
            </a:extLst>
          </p:cNvPr>
          <p:cNvCxnSpPr/>
          <p:nvPr/>
        </p:nvCxnSpPr>
        <p:spPr bwMode="auto">
          <a:xfrm>
            <a:off x="7458450" y="1243523"/>
            <a:ext cx="0" cy="1852209"/>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B7EF6544-B556-4891-A51C-ED2BA95591B8}"/>
              </a:ext>
            </a:extLst>
          </p:cNvPr>
          <p:cNvCxnSpPr>
            <a:cxnSpLocks/>
          </p:cNvCxnSpPr>
          <p:nvPr/>
        </p:nvCxnSpPr>
        <p:spPr bwMode="auto">
          <a:xfrm>
            <a:off x="1887470" y="3769294"/>
            <a:ext cx="0" cy="1852208"/>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D89750EE-918C-42AF-BCA4-8F2903F57103}"/>
              </a:ext>
            </a:extLst>
          </p:cNvPr>
          <p:cNvCxnSpPr/>
          <p:nvPr/>
        </p:nvCxnSpPr>
        <p:spPr bwMode="auto">
          <a:xfrm>
            <a:off x="7482869" y="3769293"/>
            <a:ext cx="0" cy="1852209"/>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sp>
        <p:nvSpPr>
          <p:cNvPr id="17" name="Text Placeholder 16">
            <a:extLst>
              <a:ext uri="{FF2B5EF4-FFF2-40B4-BE49-F238E27FC236}">
                <a16:creationId xmlns:a16="http://schemas.microsoft.com/office/drawing/2014/main" id="{7ED7ABE5-2417-49A4-BBC9-6FEF3F391E4D}"/>
              </a:ext>
            </a:extLst>
          </p:cNvPr>
          <p:cNvSpPr>
            <a:spLocks noGrp="1"/>
          </p:cNvSpPr>
          <p:nvPr>
            <p:ph type="body" sz="quarter" idx="10" hasCustomPrompt="1"/>
          </p:nvPr>
        </p:nvSpPr>
        <p:spPr>
          <a:xfrm>
            <a:off x="7521575" y="1243013"/>
            <a:ext cx="4048852" cy="512762"/>
          </a:xfrm>
        </p:spPr>
        <p:txBody>
          <a:bodyPr>
            <a:noAutofit/>
          </a:bodyPr>
          <a:lstStyle>
            <a:lvl1pPr marL="0" indent="0">
              <a:buNone/>
              <a:defRPr sz="2400" b="1"/>
            </a:lvl1pPr>
            <a:lvl5pPr>
              <a:defRPr/>
            </a:lvl5pPr>
          </a:lstStyle>
          <a:p>
            <a:pPr lvl="0"/>
            <a:r>
              <a:rPr lang="en-US" dirty="0"/>
              <a:t>&lt;Title&gt;</a:t>
            </a:r>
          </a:p>
        </p:txBody>
      </p:sp>
      <p:sp>
        <p:nvSpPr>
          <p:cNvPr id="18" name="Text Placeholder 16">
            <a:extLst>
              <a:ext uri="{FF2B5EF4-FFF2-40B4-BE49-F238E27FC236}">
                <a16:creationId xmlns:a16="http://schemas.microsoft.com/office/drawing/2014/main" id="{505CD324-9C61-47E9-A9DD-70E87561CDDA}"/>
              </a:ext>
            </a:extLst>
          </p:cNvPr>
          <p:cNvSpPr>
            <a:spLocks noGrp="1"/>
          </p:cNvSpPr>
          <p:nvPr>
            <p:ph type="body" sz="quarter" idx="11" hasCustomPrompt="1"/>
          </p:nvPr>
        </p:nvSpPr>
        <p:spPr>
          <a:xfrm>
            <a:off x="7521575" y="1807230"/>
            <a:ext cx="4048852" cy="1288501"/>
          </a:xfrm>
        </p:spPr>
        <p:txBody>
          <a:bodyPr>
            <a:noAutofit/>
          </a:bodyPr>
          <a:lstStyle>
            <a:lvl1pPr marL="0" indent="0">
              <a:buNone/>
              <a:defRPr sz="2400" b="0"/>
            </a:lvl1pPr>
            <a:lvl5pPr>
              <a:defRPr/>
            </a:lvl5pPr>
          </a:lstStyle>
          <a:p>
            <a:pPr lvl="0"/>
            <a:r>
              <a:rPr lang="en-US" dirty="0"/>
              <a:t>&lt;Description&gt;</a:t>
            </a:r>
          </a:p>
        </p:txBody>
      </p:sp>
      <p:sp>
        <p:nvSpPr>
          <p:cNvPr id="23" name="Picture Placeholder 22">
            <a:extLst>
              <a:ext uri="{FF2B5EF4-FFF2-40B4-BE49-F238E27FC236}">
                <a16:creationId xmlns:a16="http://schemas.microsoft.com/office/drawing/2014/main" id="{6C22E807-4418-41DA-BFD1-CAE0ED56C207}"/>
              </a:ext>
            </a:extLst>
          </p:cNvPr>
          <p:cNvSpPr>
            <a:spLocks noGrp="1"/>
          </p:cNvSpPr>
          <p:nvPr>
            <p:ph type="pic" sz="quarter" idx="12"/>
          </p:nvPr>
        </p:nvSpPr>
        <p:spPr bwMode="auto">
          <a:xfrm>
            <a:off x="6063326" y="1243013"/>
            <a:ext cx="1331249" cy="1332000"/>
          </a:xfrm>
          <a:custGeom>
            <a:avLst/>
            <a:gdLst>
              <a:gd name="connsiteX0" fmla="*/ 666000 w 1331249"/>
              <a:gd name="connsiteY0" fmla="*/ 0 h 1332000"/>
              <a:gd name="connsiteX1" fmla="*/ 1318470 w 1331249"/>
              <a:gd name="connsiteY1" fmla="*/ 531778 h 1332000"/>
              <a:gd name="connsiteX2" fmla="*/ 1331249 w 1331249"/>
              <a:gd name="connsiteY2" fmla="*/ 658550 h 1332000"/>
              <a:gd name="connsiteX3" fmla="*/ 1331249 w 1331249"/>
              <a:gd name="connsiteY3" fmla="*/ 673450 h 1332000"/>
              <a:gd name="connsiteX4" fmla="*/ 1318470 w 1331249"/>
              <a:gd name="connsiteY4" fmla="*/ 800222 h 1332000"/>
              <a:gd name="connsiteX5" fmla="*/ 666000 w 1331249"/>
              <a:gd name="connsiteY5" fmla="*/ 1332000 h 1332000"/>
              <a:gd name="connsiteX6" fmla="*/ 0 w 1331249"/>
              <a:gd name="connsiteY6" fmla="*/ 666000 h 1332000"/>
              <a:gd name="connsiteX7" fmla="*/ 666000 w 1331249"/>
              <a:gd name="connsiteY7" fmla="*/ 0 h 13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249" h="1332000">
                <a:moveTo>
                  <a:pt x="666000" y="0"/>
                </a:moveTo>
                <a:cubicBezTo>
                  <a:pt x="987844" y="0"/>
                  <a:pt x="1256368" y="228293"/>
                  <a:pt x="1318470" y="531778"/>
                </a:cubicBezTo>
                <a:lnTo>
                  <a:pt x="1331249" y="658550"/>
                </a:lnTo>
                <a:lnTo>
                  <a:pt x="1331249" y="673450"/>
                </a:lnTo>
                <a:lnTo>
                  <a:pt x="1318470" y="800222"/>
                </a:lnTo>
                <a:cubicBezTo>
                  <a:pt x="1256368" y="1103708"/>
                  <a:pt x="987844" y="1332000"/>
                  <a:pt x="666000" y="1332000"/>
                </a:cubicBezTo>
                <a:cubicBezTo>
                  <a:pt x="298178" y="1332000"/>
                  <a:pt x="0" y="1033822"/>
                  <a:pt x="0" y="666000"/>
                </a:cubicBezTo>
                <a:cubicBezTo>
                  <a:pt x="0" y="298178"/>
                  <a:pt x="298178" y="0"/>
                  <a:pt x="666000" y="0"/>
                </a:cubicBezTo>
                <a:close/>
              </a:path>
            </a:pathLst>
          </a:custGeom>
          <a:solidFill>
            <a:schemeClr val="accent3"/>
          </a:solidFill>
          <a:ln w="9525">
            <a:noFill/>
            <a:miter lim="800000"/>
            <a:headEnd/>
            <a:tailEnd/>
          </a:ln>
          <a:effectLst/>
        </p:spPr>
        <p:txBody>
          <a:bodyPr wrap="square">
            <a:noAutofit/>
          </a:bodyPr>
          <a:lstStyle>
            <a:lvl1pPr marL="0" indent="0">
              <a:buNone/>
              <a:defRPr/>
            </a:lvl1pPr>
          </a:lstStyle>
          <a:p>
            <a:r>
              <a:rPr lang="en-US"/>
              <a:t>Click icon to add picture</a:t>
            </a:r>
            <a:endParaRPr lang="en-US" dirty="0"/>
          </a:p>
        </p:txBody>
      </p:sp>
      <p:sp>
        <p:nvSpPr>
          <p:cNvPr id="26" name="Picture Placeholder 25">
            <a:extLst>
              <a:ext uri="{FF2B5EF4-FFF2-40B4-BE49-F238E27FC236}">
                <a16:creationId xmlns:a16="http://schemas.microsoft.com/office/drawing/2014/main" id="{9D8DCC54-4E90-410F-AAD5-A29C660206BE}"/>
              </a:ext>
            </a:extLst>
          </p:cNvPr>
          <p:cNvSpPr>
            <a:spLocks noGrp="1"/>
          </p:cNvSpPr>
          <p:nvPr>
            <p:ph type="pic" sz="quarter" idx="13"/>
          </p:nvPr>
        </p:nvSpPr>
        <p:spPr bwMode="auto">
          <a:xfrm>
            <a:off x="6063325" y="3769293"/>
            <a:ext cx="1331249" cy="1332000"/>
          </a:xfrm>
          <a:custGeom>
            <a:avLst/>
            <a:gdLst>
              <a:gd name="connsiteX0" fmla="*/ 666000 w 1331249"/>
              <a:gd name="connsiteY0" fmla="*/ 0 h 1332000"/>
              <a:gd name="connsiteX1" fmla="*/ 1318470 w 1331249"/>
              <a:gd name="connsiteY1" fmla="*/ 531778 h 1332000"/>
              <a:gd name="connsiteX2" fmla="*/ 1331249 w 1331249"/>
              <a:gd name="connsiteY2" fmla="*/ 658550 h 1332000"/>
              <a:gd name="connsiteX3" fmla="*/ 1331249 w 1331249"/>
              <a:gd name="connsiteY3" fmla="*/ 673450 h 1332000"/>
              <a:gd name="connsiteX4" fmla="*/ 1318470 w 1331249"/>
              <a:gd name="connsiteY4" fmla="*/ 800222 h 1332000"/>
              <a:gd name="connsiteX5" fmla="*/ 666000 w 1331249"/>
              <a:gd name="connsiteY5" fmla="*/ 1332000 h 1332000"/>
              <a:gd name="connsiteX6" fmla="*/ 0 w 1331249"/>
              <a:gd name="connsiteY6" fmla="*/ 666000 h 1332000"/>
              <a:gd name="connsiteX7" fmla="*/ 666000 w 1331249"/>
              <a:gd name="connsiteY7" fmla="*/ 0 h 13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249" h="1332000">
                <a:moveTo>
                  <a:pt x="666000" y="0"/>
                </a:moveTo>
                <a:cubicBezTo>
                  <a:pt x="987844" y="0"/>
                  <a:pt x="1256368" y="228293"/>
                  <a:pt x="1318470" y="531778"/>
                </a:cubicBezTo>
                <a:lnTo>
                  <a:pt x="1331249" y="658550"/>
                </a:lnTo>
                <a:lnTo>
                  <a:pt x="1331249" y="673450"/>
                </a:lnTo>
                <a:lnTo>
                  <a:pt x="1318470" y="800222"/>
                </a:lnTo>
                <a:cubicBezTo>
                  <a:pt x="1256368" y="1103708"/>
                  <a:pt x="987844" y="1332000"/>
                  <a:pt x="666000" y="1332000"/>
                </a:cubicBezTo>
                <a:cubicBezTo>
                  <a:pt x="298178" y="1332000"/>
                  <a:pt x="0" y="1033822"/>
                  <a:pt x="0" y="666000"/>
                </a:cubicBezTo>
                <a:cubicBezTo>
                  <a:pt x="0" y="298178"/>
                  <a:pt x="298178" y="0"/>
                  <a:pt x="666000" y="0"/>
                </a:cubicBezTo>
                <a:close/>
              </a:path>
            </a:pathLst>
          </a:custGeom>
          <a:solidFill>
            <a:schemeClr val="accent5"/>
          </a:solidFill>
          <a:ln w="9525">
            <a:noFill/>
            <a:miter lim="800000"/>
            <a:headEnd/>
            <a:tailEnd/>
          </a:ln>
          <a:effectLst/>
        </p:spPr>
        <p:txBody>
          <a:bodyPr wrap="square">
            <a:noAutofit/>
          </a:bodyPr>
          <a:lstStyle>
            <a:lvl1pPr marL="0" indent="0">
              <a:buNone/>
              <a:defRPr/>
            </a:lvl1pPr>
          </a:lstStyle>
          <a:p>
            <a:r>
              <a:rPr lang="en-US"/>
              <a:t>Click icon to add picture</a:t>
            </a:r>
            <a:endParaRPr lang="en-US" dirty="0"/>
          </a:p>
        </p:txBody>
      </p:sp>
      <p:sp>
        <p:nvSpPr>
          <p:cNvPr id="27" name="Picture Placeholder 26">
            <a:extLst>
              <a:ext uri="{FF2B5EF4-FFF2-40B4-BE49-F238E27FC236}">
                <a16:creationId xmlns:a16="http://schemas.microsoft.com/office/drawing/2014/main" id="{0517005C-30DC-4FDE-AF89-DB8142976408}"/>
              </a:ext>
            </a:extLst>
          </p:cNvPr>
          <p:cNvSpPr>
            <a:spLocks noGrp="1"/>
          </p:cNvSpPr>
          <p:nvPr>
            <p:ph type="pic" sz="quarter" idx="14"/>
          </p:nvPr>
        </p:nvSpPr>
        <p:spPr bwMode="auto">
          <a:xfrm>
            <a:off x="443507" y="3725903"/>
            <a:ext cx="1331249" cy="1332000"/>
          </a:xfrm>
          <a:custGeom>
            <a:avLst/>
            <a:gdLst>
              <a:gd name="connsiteX0" fmla="*/ 666000 w 1331249"/>
              <a:gd name="connsiteY0" fmla="*/ 0 h 1332000"/>
              <a:gd name="connsiteX1" fmla="*/ 1318470 w 1331249"/>
              <a:gd name="connsiteY1" fmla="*/ 531778 h 1332000"/>
              <a:gd name="connsiteX2" fmla="*/ 1331249 w 1331249"/>
              <a:gd name="connsiteY2" fmla="*/ 658550 h 1332000"/>
              <a:gd name="connsiteX3" fmla="*/ 1331249 w 1331249"/>
              <a:gd name="connsiteY3" fmla="*/ 673450 h 1332000"/>
              <a:gd name="connsiteX4" fmla="*/ 1318470 w 1331249"/>
              <a:gd name="connsiteY4" fmla="*/ 800222 h 1332000"/>
              <a:gd name="connsiteX5" fmla="*/ 666000 w 1331249"/>
              <a:gd name="connsiteY5" fmla="*/ 1332000 h 1332000"/>
              <a:gd name="connsiteX6" fmla="*/ 0 w 1331249"/>
              <a:gd name="connsiteY6" fmla="*/ 666000 h 1332000"/>
              <a:gd name="connsiteX7" fmla="*/ 666000 w 1331249"/>
              <a:gd name="connsiteY7" fmla="*/ 0 h 13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249" h="1332000">
                <a:moveTo>
                  <a:pt x="666000" y="0"/>
                </a:moveTo>
                <a:cubicBezTo>
                  <a:pt x="987844" y="0"/>
                  <a:pt x="1256368" y="228293"/>
                  <a:pt x="1318470" y="531778"/>
                </a:cubicBezTo>
                <a:lnTo>
                  <a:pt x="1331249" y="658550"/>
                </a:lnTo>
                <a:lnTo>
                  <a:pt x="1331249" y="673450"/>
                </a:lnTo>
                <a:lnTo>
                  <a:pt x="1318470" y="800222"/>
                </a:lnTo>
                <a:cubicBezTo>
                  <a:pt x="1256368" y="1103708"/>
                  <a:pt x="987844" y="1332000"/>
                  <a:pt x="666000" y="1332000"/>
                </a:cubicBezTo>
                <a:cubicBezTo>
                  <a:pt x="298178" y="1332000"/>
                  <a:pt x="0" y="1033822"/>
                  <a:pt x="0" y="666000"/>
                </a:cubicBezTo>
                <a:cubicBezTo>
                  <a:pt x="0" y="298178"/>
                  <a:pt x="298178" y="0"/>
                  <a:pt x="666000" y="0"/>
                </a:cubicBezTo>
                <a:close/>
              </a:path>
            </a:pathLst>
          </a:custGeom>
          <a:solidFill>
            <a:schemeClr val="tx2">
              <a:lumMod val="75000"/>
            </a:schemeClr>
          </a:solidFill>
          <a:ln w="9525">
            <a:noFill/>
            <a:miter lim="800000"/>
            <a:headEnd/>
            <a:tailEnd/>
          </a:ln>
          <a:effectLst/>
        </p:spPr>
        <p:txBody>
          <a:bodyPr wrap="square">
            <a:noAutofit/>
          </a:bodyPr>
          <a:lstStyle>
            <a:lvl1pPr marL="0" indent="0">
              <a:buNone/>
              <a:defRPr/>
            </a:lvl1pPr>
          </a:lstStyle>
          <a:p>
            <a:r>
              <a:rPr lang="en-US"/>
              <a:t>Click icon to add picture</a:t>
            </a:r>
            <a:endParaRPr lang="en-US" dirty="0"/>
          </a:p>
        </p:txBody>
      </p:sp>
      <p:sp>
        <p:nvSpPr>
          <p:cNvPr id="28" name="Picture Placeholder 27">
            <a:extLst>
              <a:ext uri="{FF2B5EF4-FFF2-40B4-BE49-F238E27FC236}">
                <a16:creationId xmlns:a16="http://schemas.microsoft.com/office/drawing/2014/main" id="{0D9C3731-EB38-42F3-A124-D4989DFA94FE}"/>
              </a:ext>
            </a:extLst>
          </p:cNvPr>
          <p:cNvSpPr>
            <a:spLocks noGrp="1"/>
          </p:cNvSpPr>
          <p:nvPr>
            <p:ph type="pic" sz="quarter" idx="15"/>
          </p:nvPr>
        </p:nvSpPr>
        <p:spPr bwMode="auto">
          <a:xfrm>
            <a:off x="443507" y="1156741"/>
            <a:ext cx="1331249" cy="1332000"/>
          </a:xfrm>
          <a:custGeom>
            <a:avLst/>
            <a:gdLst>
              <a:gd name="connsiteX0" fmla="*/ 666000 w 1331249"/>
              <a:gd name="connsiteY0" fmla="*/ 0 h 1332000"/>
              <a:gd name="connsiteX1" fmla="*/ 1318470 w 1331249"/>
              <a:gd name="connsiteY1" fmla="*/ 531778 h 1332000"/>
              <a:gd name="connsiteX2" fmla="*/ 1331249 w 1331249"/>
              <a:gd name="connsiteY2" fmla="*/ 658550 h 1332000"/>
              <a:gd name="connsiteX3" fmla="*/ 1331249 w 1331249"/>
              <a:gd name="connsiteY3" fmla="*/ 673450 h 1332000"/>
              <a:gd name="connsiteX4" fmla="*/ 1318470 w 1331249"/>
              <a:gd name="connsiteY4" fmla="*/ 800222 h 1332000"/>
              <a:gd name="connsiteX5" fmla="*/ 666000 w 1331249"/>
              <a:gd name="connsiteY5" fmla="*/ 1332000 h 1332000"/>
              <a:gd name="connsiteX6" fmla="*/ 0 w 1331249"/>
              <a:gd name="connsiteY6" fmla="*/ 666000 h 1332000"/>
              <a:gd name="connsiteX7" fmla="*/ 666000 w 1331249"/>
              <a:gd name="connsiteY7" fmla="*/ 0 h 13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249" h="1332000">
                <a:moveTo>
                  <a:pt x="666000" y="0"/>
                </a:moveTo>
                <a:cubicBezTo>
                  <a:pt x="987844" y="0"/>
                  <a:pt x="1256368" y="228293"/>
                  <a:pt x="1318470" y="531778"/>
                </a:cubicBezTo>
                <a:lnTo>
                  <a:pt x="1331249" y="658550"/>
                </a:lnTo>
                <a:lnTo>
                  <a:pt x="1331249" y="673450"/>
                </a:lnTo>
                <a:lnTo>
                  <a:pt x="1318470" y="800222"/>
                </a:lnTo>
                <a:cubicBezTo>
                  <a:pt x="1256368" y="1103708"/>
                  <a:pt x="987844" y="1332000"/>
                  <a:pt x="666000" y="1332000"/>
                </a:cubicBezTo>
                <a:cubicBezTo>
                  <a:pt x="298178" y="1332000"/>
                  <a:pt x="0" y="1033822"/>
                  <a:pt x="0" y="666000"/>
                </a:cubicBezTo>
                <a:cubicBezTo>
                  <a:pt x="0" y="298178"/>
                  <a:pt x="298178" y="0"/>
                  <a:pt x="666000" y="0"/>
                </a:cubicBezTo>
                <a:close/>
              </a:path>
            </a:pathLst>
          </a:custGeom>
          <a:solidFill>
            <a:schemeClr val="bg2">
              <a:lumMod val="75000"/>
            </a:schemeClr>
          </a:solidFill>
          <a:ln w="9525">
            <a:noFill/>
            <a:miter lim="800000"/>
            <a:headEnd/>
            <a:tailEnd/>
          </a:ln>
          <a:effectLst/>
        </p:spPr>
        <p:txBody>
          <a:bodyPr wrap="square">
            <a:noAutofit/>
          </a:bodyPr>
          <a:lstStyle>
            <a:lvl1pPr marL="0" indent="0">
              <a:buNone/>
              <a:defRPr/>
            </a:lvl1pPr>
          </a:lstStyle>
          <a:p>
            <a:r>
              <a:rPr lang="en-US"/>
              <a:t>Click icon to add picture</a:t>
            </a:r>
            <a:endParaRPr lang="en-US" dirty="0"/>
          </a:p>
        </p:txBody>
      </p:sp>
      <p:sp>
        <p:nvSpPr>
          <p:cNvPr id="29" name="Text Placeholder 16">
            <a:extLst>
              <a:ext uri="{FF2B5EF4-FFF2-40B4-BE49-F238E27FC236}">
                <a16:creationId xmlns:a16="http://schemas.microsoft.com/office/drawing/2014/main" id="{EE9E41AD-AF3F-4E7A-8792-2234A1BDEEE7}"/>
              </a:ext>
            </a:extLst>
          </p:cNvPr>
          <p:cNvSpPr>
            <a:spLocks noGrp="1"/>
          </p:cNvSpPr>
          <p:nvPr>
            <p:ph type="body" sz="quarter" idx="16" hasCustomPrompt="1"/>
          </p:nvPr>
        </p:nvSpPr>
        <p:spPr>
          <a:xfrm>
            <a:off x="1951347" y="1243013"/>
            <a:ext cx="4023682" cy="512762"/>
          </a:xfrm>
        </p:spPr>
        <p:txBody>
          <a:bodyPr>
            <a:noAutofit/>
          </a:bodyPr>
          <a:lstStyle>
            <a:lvl1pPr marL="0" indent="0">
              <a:buNone/>
              <a:defRPr sz="2400" b="1"/>
            </a:lvl1pPr>
            <a:lvl5pPr>
              <a:defRPr/>
            </a:lvl5pPr>
          </a:lstStyle>
          <a:p>
            <a:pPr lvl="0"/>
            <a:r>
              <a:rPr lang="en-US" dirty="0"/>
              <a:t>&lt;Title&gt;</a:t>
            </a:r>
          </a:p>
        </p:txBody>
      </p:sp>
      <p:sp>
        <p:nvSpPr>
          <p:cNvPr id="30" name="Text Placeholder 16">
            <a:extLst>
              <a:ext uri="{FF2B5EF4-FFF2-40B4-BE49-F238E27FC236}">
                <a16:creationId xmlns:a16="http://schemas.microsoft.com/office/drawing/2014/main" id="{7DD2E7BF-46B0-419D-A517-567E7863EA1D}"/>
              </a:ext>
            </a:extLst>
          </p:cNvPr>
          <p:cNvSpPr>
            <a:spLocks noGrp="1"/>
          </p:cNvSpPr>
          <p:nvPr>
            <p:ph type="body" sz="quarter" idx="17" hasCustomPrompt="1"/>
          </p:nvPr>
        </p:nvSpPr>
        <p:spPr>
          <a:xfrm>
            <a:off x="1951347" y="1807230"/>
            <a:ext cx="4023682" cy="1288501"/>
          </a:xfrm>
        </p:spPr>
        <p:txBody>
          <a:bodyPr>
            <a:noAutofit/>
          </a:bodyPr>
          <a:lstStyle>
            <a:lvl1pPr marL="0" indent="0">
              <a:buNone/>
              <a:defRPr sz="2400" b="0"/>
            </a:lvl1pPr>
            <a:lvl5pPr>
              <a:defRPr/>
            </a:lvl5pPr>
          </a:lstStyle>
          <a:p>
            <a:pPr lvl="0"/>
            <a:r>
              <a:rPr lang="en-US" dirty="0"/>
              <a:t>&lt;Description&gt;</a:t>
            </a:r>
          </a:p>
        </p:txBody>
      </p:sp>
      <p:sp>
        <p:nvSpPr>
          <p:cNvPr id="31" name="Text Placeholder 16">
            <a:extLst>
              <a:ext uri="{FF2B5EF4-FFF2-40B4-BE49-F238E27FC236}">
                <a16:creationId xmlns:a16="http://schemas.microsoft.com/office/drawing/2014/main" id="{576C3EEB-2DC7-40F6-BFB6-CD8D562A90E5}"/>
              </a:ext>
            </a:extLst>
          </p:cNvPr>
          <p:cNvSpPr>
            <a:spLocks noGrp="1"/>
          </p:cNvSpPr>
          <p:nvPr>
            <p:ph type="body" sz="quarter" idx="18" hasCustomPrompt="1"/>
          </p:nvPr>
        </p:nvSpPr>
        <p:spPr>
          <a:xfrm>
            <a:off x="1948267" y="3768784"/>
            <a:ext cx="4023682" cy="512762"/>
          </a:xfrm>
        </p:spPr>
        <p:txBody>
          <a:bodyPr>
            <a:noAutofit/>
          </a:bodyPr>
          <a:lstStyle>
            <a:lvl1pPr marL="0" indent="0">
              <a:buNone/>
              <a:defRPr sz="2400" b="1"/>
            </a:lvl1pPr>
            <a:lvl5pPr>
              <a:defRPr/>
            </a:lvl5pPr>
          </a:lstStyle>
          <a:p>
            <a:pPr lvl="0"/>
            <a:r>
              <a:rPr lang="en-US" dirty="0"/>
              <a:t>&lt;Title&gt;</a:t>
            </a:r>
          </a:p>
        </p:txBody>
      </p:sp>
      <p:sp>
        <p:nvSpPr>
          <p:cNvPr id="32" name="Text Placeholder 16">
            <a:extLst>
              <a:ext uri="{FF2B5EF4-FFF2-40B4-BE49-F238E27FC236}">
                <a16:creationId xmlns:a16="http://schemas.microsoft.com/office/drawing/2014/main" id="{6F71343C-0607-4061-A931-4BAA2ABEC10A}"/>
              </a:ext>
            </a:extLst>
          </p:cNvPr>
          <p:cNvSpPr>
            <a:spLocks noGrp="1"/>
          </p:cNvSpPr>
          <p:nvPr>
            <p:ph type="body" sz="quarter" idx="19" hasCustomPrompt="1"/>
          </p:nvPr>
        </p:nvSpPr>
        <p:spPr>
          <a:xfrm>
            <a:off x="1948267" y="4333001"/>
            <a:ext cx="4023682" cy="1288501"/>
          </a:xfrm>
        </p:spPr>
        <p:txBody>
          <a:bodyPr>
            <a:noAutofit/>
          </a:bodyPr>
          <a:lstStyle>
            <a:lvl1pPr marL="0" indent="0">
              <a:buNone/>
              <a:defRPr sz="2400" b="0"/>
            </a:lvl1pPr>
            <a:lvl5pPr>
              <a:defRPr/>
            </a:lvl5pPr>
          </a:lstStyle>
          <a:p>
            <a:pPr lvl="0"/>
            <a:r>
              <a:rPr lang="en-US" dirty="0"/>
              <a:t>&lt;Description&gt;</a:t>
            </a:r>
          </a:p>
        </p:txBody>
      </p:sp>
      <p:sp>
        <p:nvSpPr>
          <p:cNvPr id="33" name="Text Placeholder 16">
            <a:extLst>
              <a:ext uri="{FF2B5EF4-FFF2-40B4-BE49-F238E27FC236}">
                <a16:creationId xmlns:a16="http://schemas.microsoft.com/office/drawing/2014/main" id="{634D3ABF-94F2-4DC5-8A86-B0170142653D}"/>
              </a:ext>
            </a:extLst>
          </p:cNvPr>
          <p:cNvSpPr>
            <a:spLocks noGrp="1"/>
          </p:cNvSpPr>
          <p:nvPr>
            <p:ph type="body" sz="quarter" idx="20" hasCustomPrompt="1"/>
          </p:nvPr>
        </p:nvSpPr>
        <p:spPr>
          <a:xfrm>
            <a:off x="7546746" y="3768784"/>
            <a:ext cx="4023682" cy="512762"/>
          </a:xfrm>
        </p:spPr>
        <p:txBody>
          <a:bodyPr>
            <a:noAutofit/>
          </a:bodyPr>
          <a:lstStyle>
            <a:lvl1pPr marL="0" indent="0">
              <a:buNone/>
              <a:defRPr sz="2400" b="1"/>
            </a:lvl1pPr>
            <a:lvl5pPr>
              <a:defRPr/>
            </a:lvl5pPr>
          </a:lstStyle>
          <a:p>
            <a:pPr lvl="0"/>
            <a:r>
              <a:rPr lang="en-US" dirty="0"/>
              <a:t>&lt;Title&gt;</a:t>
            </a:r>
          </a:p>
        </p:txBody>
      </p:sp>
      <p:sp>
        <p:nvSpPr>
          <p:cNvPr id="34" name="Text Placeholder 16">
            <a:extLst>
              <a:ext uri="{FF2B5EF4-FFF2-40B4-BE49-F238E27FC236}">
                <a16:creationId xmlns:a16="http://schemas.microsoft.com/office/drawing/2014/main" id="{49DA377D-C9E6-450A-A46D-7EDAE10BD2E6}"/>
              </a:ext>
            </a:extLst>
          </p:cNvPr>
          <p:cNvSpPr>
            <a:spLocks noGrp="1"/>
          </p:cNvSpPr>
          <p:nvPr>
            <p:ph type="body" sz="quarter" idx="21" hasCustomPrompt="1"/>
          </p:nvPr>
        </p:nvSpPr>
        <p:spPr>
          <a:xfrm>
            <a:off x="7546746" y="4333001"/>
            <a:ext cx="4023682" cy="1288501"/>
          </a:xfrm>
        </p:spPr>
        <p:txBody>
          <a:bodyPr>
            <a:noAutofit/>
          </a:bodyPr>
          <a:lstStyle>
            <a:lvl1pPr marL="0" indent="0">
              <a:buNone/>
              <a:defRPr sz="2400" b="0"/>
            </a:lvl1pPr>
            <a:lvl5pPr>
              <a:defRPr/>
            </a:lvl5pPr>
          </a:lstStyle>
          <a:p>
            <a:pPr lvl="0"/>
            <a:r>
              <a:rPr lang="en-US" dirty="0"/>
              <a:t>&lt;Description&gt;</a:t>
            </a:r>
          </a:p>
        </p:txBody>
      </p:sp>
      <p:cxnSp>
        <p:nvCxnSpPr>
          <p:cNvPr id="19" name="Straight Connector 18">
            <a:extLst>
              <a:ext uri="{FF2B5EF4-FFF2-40B4-BE49-F238E27FC236}">
                <a16:creationId xmlns:a16="http://schemas.microsoft.com/office/drawing/2014/main" id="{27E737E3-9E89-4076-8B55-94682B2B714C}"/>
              </a:ext>
            </a:extLst>
          </p:cNvPr>
          <p:cNvCxnSpPr/>
          <p:nvPr userDrawn="1"/>
        </p:nvCxnSpPr>
        <p:spPr bwMode="auto">
          <a:xfrm>
            <a:off x="1863051" y="1243524"/>
            <a:ext cx="0" cy="1852209"/>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F1E17B21-FC6E-4BC8-9140-E7F5E95D6DB1}"/>
              </a:ext>
            </a:extLst>
          </p:cNvPr>
          <p:cNvCxnSpPr/>
          <p:nvPr userDrawn="1"/>
        </p:nvCxnSpPr>
        <p:spPr bwMode="auto">
          <a:xfrm>
            <a:off x="7458450" y="1243523"/>
            <a:ext cx="0" cy="1852209"/>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6FC03CFE-7928-47A7-8A6E-79A91A016173}"/>
              </a:ext>
            </a:extLst>
          </p:cNvPr>
          <p:cNvCxnSpPr>
            <a:cxnSpLocks/>
          </p:cNvCxnSpPr>
          <p:nvPr userDrawn="1"/>
        </p:nvCxnSpPr>
        <p:spPr bwMode="auto">
          <a:xfrm>
            <a:off x="1887470" y="3769294"/>
            <a:ext cx="0" cy="1852208"/>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B90BD143-9745-41C2-A379-627BEF88C8EC}"/>
              </a:ext>
            </a:extLst>
          </p:cNvPr>
          <p:cNvCxnSpPr/>
          <p:nvPr userDrawn="1"/>
        </p:nvCxnSpPr>
        <p:spPr bwMode="auto">
          <a:xfrm>
            <a:off x="7482869" y="3769293"/>
            <a:ext cx="0" cy="1852209"/>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spTree>
    <p:extLst>
      <p:ext uri="{BB962C8B-B14F-4D97-AF65-F5344CB8AC3E}">
        <p14:creationId xmlns:p14="http://schemas.microsoft.com/office/powerpoint/2010/main" val="4279689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roject_Staf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190952"/>
            <a:ext cx="11430000" cy="731520"/>
          </a:xfrm>
        </p:spPr>
        <p:txBody>
          <a:bodyPr>
            <a:noAutofit/>
          </a:bodyPr>
          <a:lstStyle>
            <a:lvl1pPr>
              <a:defRPr sz="3600">
                <a:latin typeface="+mj-lt"/>
              </a:defRPr>
            </a:lvl1pPr>
          </a:lstStyle>
          <a:p>
            <a:r>
              <a:rPr lang="en-US" dirty="0"/>
              <a:t>Project Team</a:t>
            </a:r>
          </a:p>
        </p:txBody>
      </p:sp>
      <p:sp>
        <p:nvSpPr>
          <p:cNvPr id="4" name="Picture Placeholder 3">
            <a:extLst>
              <a:ext uri="{FF2B5EF4-FFF2-40B4-BE49-F238E27FC236}">
                <a16:creationId xmlns:a16="http://schemas.microsoft.com/office/drawing/2014/main" id="{55396EA5-C419-47C5-8EC7-F4910D7AB1E2}"/>
              </a:ext>
            </a:extLst>
          </p:cNvPr>
          <p:cNvSpPr>
            <a:spLocks noGrp="1"/>
          </p:cNvSpPr>
          <p:nvPr>
            <p:ph type="pic" sz="quarter" idx="10"/>
          </p:nvPr>
        </p:nvSpPr>
        <p:spPr>
          <a:xfrm>
            <a:off x="1706941" y="1969241"/>
            <a:ext cx="2546276" cy="2367867"/>
          </a:xfrm>
        </p:spPr>
        <p:txBody>
          <a:bodyPr>
            <a:normAutofit/>
          </a:bodyPr>
          <a:lstStyle>
            <a:lvl1pPr>
              <a:defRPr sz="2400">
                <a:latin typeface="+mj-lt"/>
              </a:defRPr>
            </a:lvl1pPr>
          </a:lstStyle>
          <a:p>
            <a:r>
              <a:rPr lang="en-US"/>
              <a:t>Click icon to add picture</a:t>
            </a:r>
          </a:p>
        </p:txBody>
      </p:sp>
      <p:sp>
        <p:nvSpPr>
          <p:cNvPr id="8" name="Text Placeholder 7">
            <a:extLst>
              <a:ext uri="{FF2B5EF4-FFF2-40B4-BE49-F238E27FC236}">
                <a16:creationId xmlns:a16="http://schemas.microsoft.com/office/drawing/2014/main" id="{7803A7E0-3AE8-4BA8-8957-954BACA813F5}"/>
              </a:ext>
            </a:extLst>
          </p:cNvPr>
          <p:cNvSpPr>
            <a:spLocks noGrp="1"/>
          </p:cNvSpPr>
          <p:nvPr>
            <p:ph type="body" sz="quarter" idx="13" hasCustomPrompt="1"/>
          </p:nvPr>
        </p:nvSpPr>
        <p:spPr>
          <a:xfrm>
            <a:off x="1706941" y="4420085"/>
            <a:ext cx="2546276" cy="395196"/>
          </a:xfrm>
          <a:solidFill>
            <a:schemeClr val="bg1"/>
          </a:solidFill>
          <a:ln>
            <a:noFill/>
          </a:ln>
        </p:spPr>
        <p:txBody>
          <a:bodyPr>
            <a:normAutofit/>
          </a:bodyPr>
          <a:lstStyle>
            <a:lvl1pPr marL="0" indent="0" algn="l">
              <a:buNone/>
              <a:defRPr sz="2000" b="1">
                <a:solidFill>
                  <a:schemeClr val="tx2"/>
                </a:solidFill>
                <a:latin typeface="+mn-lt"/>
              </a:defRPr>
            </a:lvl1pPr>
          </a:lstStyle>
          <a:p>
            <a:pPr lvl="0"/>
            <a:r>
              <a:rPr lang="en-US" dirty="0"/>
              <a:t>&lt;Person&gt;</a:t>
            </a:r>
          </a:p>
        </p:txBody>
      </p:sp>
      <p:cxnSp>
        <p:nvCxnSpPr>
          <p:cNvPr id="6" name="Straight Connector 5">
            <a:extLst>
              <a:ext uri="{FF2B5EF4-FFF2-40B4-BE49-F238E27FC236}">
                <a16:creationId xmlns:a16="http://schemas.microsoft.com/office/drawing/2014/main" id="{1E4EDC8A-B2A7-4DBE-BEB6-B49FE8FE50E4}"/>
              </a:ext>
            </a:extLst>
          </p:cNvPr>
          <p:cNvCxnSpPr/>
          <p:nvPr/>
        </p:nvCxnSpPr>
        <p:spPr bwMode="auto">
          <a:xfrm>
            <a:off x="1706941" y="4337108"/>
            <a:ext cx="2546276" cy="0"/>
          </a:xfrm>
          <a:prstGeom prst="line">
            <a:avLst/>
          </a:prstGeom>
          <a:solidFill>
            <a:schemeClr val="accent1"/>
          </a:solidFill>
          <a:ln w="57150" cap="flat" cmpd="sng" algn="ctr">
            <a:solidFill>
              <a:schemeClr val="tx2"/>
            </a:solidFill>
            <a:prstDash val="solid"/>
            <a:round/>
            <a:headEnd type="none" w="med" len="med"/>
            <a:tailEnd type="none" w="med" len="med"/>
          </a:ln>
          <a:effectLst/>
        </p:spPr>
      </p:cxnSp>
      <p:sp>
        <p:nvSpPr>
          <p:cNvPr id="13" name="Picture Placeholder 3">
            <a:extLst>
              <a:ext uri="{FF2B5EF4-FFF2-40B4-BE49-F238E27FC236}">
                <a16:creationId xmlns:a16="http://schemas.microsoft.com/office/drawing/2014/main" id="{27307575-7F95-44CA-A496-8FCE56FA1E3D}"/>
              </a:ext>
            </a:extLst>
          </p:cNvPr>
          <p:cNvSpPr>
            <a:spLocks noGrp="1"/>
          </p:cNvSpPr>
          <p:nvPr>
            <p:ph type="pic" sz="quarter" idx="14"/>
          </p:nvPr>
        </p:nvSpPr>
        <p:spPr>
          <a:xfrm>
            <a:off x="4887766" y="1969241"/>
            <a:ext cx="2546276" cy="2367867"/>
          </a:xfrm>
        </p:spPr>
        <p:txBody>
          <a:bodyPr>
            <a:normAutofit/>
          </a:bodyPr>
          <a:lstStyle>
            <a:lvl1pPr>
              <a:defRPr sz="2400">
                <a:latin typeface="+mj-lt"/>
              </a:defRPr>
            </a:lvl1pPr>
          </a:lstStyle>
          <a:p>
            <a:r>
              <a:rPr lang="en-US"/>
              <a:t>Click icon to add picture</a:t>
            </a:r>
          </a:p>
        </p:txBody>
      </p:sp>
      <p:sp>
        <p:nvSpPr>
          <p:cNvPr id="16" name="Picture Placeholder 3">
            <a:extLst>
              <a:ext uri="{FF2B5EF4-FFF2-40B4-BE49-F238E27FC236}">
                <a16:creationId xmlns:a16="http://schemas.microsoft.com/office/drawing/2014/main" id="{C5526E4E-E0BC-4E00-ADD5-117E8D7AE374}"/>
              </a:ext>
            </a:extLst>
          </p:cNvPr>
          <p:cNvSpPr>
            <a:spLocks noGrp="1"/>
          </p:cNvSpPr>
          <p:nvPr>
            <p:ph type="pic" sz="quarter" idx="16"/>
          </p:nvPr>
        </p:nvSpPr>
        <p:spPr>
          <a:xfrm>
            <a:off x="8068591" y="1969241"/>
            <a:ext cx="2546276" cy="2367867"/>
          </a:xfrm>
        </p:spPr>
        <p:txBody>
          <a:bodyPr>
            <a:normAutofit/>
          </a:bodyPr>
          <a:lstStyle>
            <a:lvl1pPr>
              <a:defRPr sz="2400">
                <a:latin typeface="+mj-lt"/>
              </a:defRPr>
            </a:lvl1pPr>
          </a:lstStyle>
          <a:p>
            <a:r>
              <a:rPr lang="en-US"/>
              <a:t>Click icon to add picture</a:t>
            </a:r>
          </a:p>
        </p:txBody>
      </p:sp>
      <p:sp>
        <p:nvSpPr>
          <p:cNvPr id="23" name="Text Placeholder 7">
            <a:extLst>
              <a:ext uri="{FF2B5EF4-FFF2-40B4-BE49-F238E27FC236}">
                <a16:creationId xmlns:a16="http://schemas.microsoft.com/office/drawing/2014/main" id="{8D461403-6F24-4814-BC3F-BA06779D4ED5}"/>
              </a:ext>
            </a:extLst>
          </p:cNvPr>
          <p:cNvSpPr>
            <a:spLocks noGrp="1"/>
          </p:cNvSpPr>
          <p:nvPr>
            <p:ph type="body" sz="quarter" idx="18" hasCustomPrompt="1"/>
          </p:nvPr>
        </p:nvSpPr>
        <p:spPr>
          <a:xfrm>
            <a:off x="1706941" y="5310231"/>
            <a:ext cx="2546276" cy="395196"/>
          </a:xfrm>
          <a:solidFill>
            <a:schemeClr val="bg1"/>
          </a:solidFill>
          <a:ln>
            <a:noFill/>
          </a:ln>
        </p:spPr>
        <p:txBody>
          <a:bodyPr>
            <a:normAutofit/>
          </a:bodyPr>
          <a:lstStyle>
            <a:lvl1pPr marL="0" indent="0" algn="l">
              <a:buNone/>
              <a:defRPr sz="1800" b="0">
                <a:solidFill>
                  <a:schemeClr val="tx1">
                    <a:lumMod val="50000"/>
                    <a:lumOff val="50000"/>
                  </a:schemeClr>
                </a:solidFill>
                <a:latin typeface="+mn-lt"/>
              </a:defRPr>
            </a:lvl1pPr>
          </a:lstStyle>
          <a:p>
            <a:pPr lvl="0"/>
            <a:r>
              <a:rPr lang="en-US" dirty="0"/>
              <a:t>&lt;email&gt;</a:t>
            </a:r>
          </a:p>
        </p:txBody>
      </p:sp>
      <p:sp>
        <p:nvSpPr>
          <p:cNvPr id="24" name="Text Placeholder 7">
            <a:extLst>
              <a:ext uri="{FF2B5EF4-FFF2-40B4-BE49-F238E27FC236}">
                <a16:creationId xmlns:a16="http://schemas.microsoft.com/office/drawing/2014/main" id="{9601B692-5BCE-44F2-9518-3D67C51B4EA3}"/>
              </a:ext>
            </a:extLst>
          </p:cNvPr>
          <p:cNvSpPr>
            <a:spLocks noGrp="1"/>
          </p:cNvSpPr>
          <p:nvPr>
            <p:ph type="body" sz="quarter" idx="19" hasCustomPrompt="1"/>
          </p:nvPr>
        </p:nvSpPr>
        <p:spPr>
          <a:xfrm>
            <a:off x="1706941" y="4865158"/>
            <a:ext cx="2546276" cy="395196"/>
          </a:xfrm>
          <a:solidFill>
            <a:schemeClr val="bg1"/>
          </a:solidFill>
          <a:ln>
            <a:noFill/>
          </a:ln>
        </p:spPr>
        <p:txBody>
          <a:bodyPr>
            <a:normAutofit/>
          </a:bodyPr>
          <a:lstStyle>
            <a:lvl1pPr marL="0" indent="0" algn="l">
              <a:buNone/>
              <a:defRPr sz="2000" b="0">
                <a:solidFill>
                  <a:schemeClr val="tx2"/>
                </a:solidFill>
                <a:latin typeface="+mn-lt"/>
              </a:defRPr>
            </a:lvl1pPr>
          </a:lstStyle>
          <a:p>
            <a:pPr lvl="0"/>
            <a:r>
              <a:rPr lang="en-US" dirty="0"/>
              <a:t>&lt;Title&gt;</a:t>
            </a:r>
          </a:p>
        </p:txBody>
      </p:sp>
      <p:sp>
        <p:nvSpPr>
          <p:cNvPr id="25" name="Text Placeholder 7">
            <a:extLst>
              <a:ext uri="{FF2B5EF4-FFF2-40B4-BE49-F238E27FC236}">
                <a16:creationId xmlns:a16="http://schemas.microsoft.com/office/drawing/2014/main" id="{ABC477FE-D811-4152-97FD-65418F03CD55}"/>
              </a:ext>
            </a:extLst>
          </p:cNvPr>
          <p:cNvSpPr>
            <a:spLocks noGrp="1"/>
          </p:cNvSpPr>
          <p:nvPr>
            <p:ph type="body" sz="quarter" idx="20" hasCustomPrompt="1"/>
          </p:nvPr>
        </p:nvSpPr>
        <p:spPr>
          <a:xfrm>
            <a:off x="4887766" y="4420085"/>
            <a:ext cx="2546276" cy="395196"/>
          </a:xfrm>
          <a:solidFill>
            <a:schemeClr val="bg1"/>
          </a:solidFill>
          <a:ln>
            <a:noFill/>
          </a:ln>
        </p:spPr>
        <p:txBody>
          <a:bodyPr>
            <a:normAutofit/>
          </a:bodyPr>
          <a:lstStyle>
            <a:lvl1pPr marL="0" indent="0" algn="l">
              <a:buNone/>
              <a:defRPr sz="2000" b="1">
                <a:solidFill>
                  <a:schemeClr val="tx2"/>
                </a:solidFill>
                <a:latin typeface="+mn-lt"/>
              </a:defRPr>
            </a:lvl1pPr>
          </a:lstStyle>
          <a:p>
            <a:pPr lvl="0"/>
            <a:r>
              <a:rPr lang="en-US" dirty="0"/>
              <a:t>&lt;Person&gt;</a:t>
            </a:r>
          </a:p>
        </p:txBody>
      </p:sp>
      <p:cxnSp>
        <p:nvCxnSpPr>
          <p:cNvPr id="26" name="Straight Connector 25">
            <a:extLst>
              <a:ext uri="{FF2B5EF4-FFF2-40B4-BE49-F238E27FC236}">
                <a16:creationId xmlns:a16="http://schemas.microsoft.com/office/drawing/2014/main" id="{8107D7E3-D478-4566-A668-CD107D3AF360}"/>
              </a:ext>
            </a:extLst>
          </p:cNvPr>
          <p:cNvCxnSpPr/>
          <p:nvPr/>
        </p:nvCxnSpPr>
        <p:spPr bwMode="auto">
          <a:xfrm>
            <a:off x="4887766" y="4337108"/>
            <a:ext cx="2546276" cy="0"/>
          </a:xfrm>
          <a:prstGeom prst="line">
            <a:avLst/>
          </a:prstGeom>
          <a:solidFill>
            <a:schemeClr val="accent1"/>
          </a:solidFill>
          <a:ln w="57150" cap="flat" cmpd="sng" algn="ctr">
            <a:solidFill>
              <a:schemeClr val="tx2"/>
            </a:solidFill>
            <a:prstDash val="solid"/>
            <a:round/>
            <a:headEnd type="none" w="med" len="med"/>
            <a:tailEnd type="none" w="med" len="med"/>
          </a:ln>
          <a:effectLst/>
        </p:spPr>
      </p:cxnSp>
      <p:sp>
        <p:nvSpPr>
          <p:cNvPr id="27" name="Text Placeholder 7">
            <a:extLst>
              <a:ext uri="{FF2B5EF4-FFF2-40B4-BE49-F238E27FC236}">
                <a16:creationId xmlns:a16="http://schemas.microsoft.com/office/drawing/2014/main" id="{D529C5C8-DA6E-44D7-89F4-FF56D7E3FE7D}"/>
              </a:ext>
            </a:extLst>
          </p:cNvPr>
          <p:cNvSpPr>
            <a:spLocks noGrp="1"/>
          </p:cNvSpPr>
          <p:nvPr>
            <p:ph type="body" sz="quarter" idx="21" hasCustomPrompt="1"/>
          </p:nvPr>
        </p:nvSpPr>
        <p:spPr>
          <a:xfrm>
            <a:off x="4887766" y="5310231"/>
            <a:ext cx="2546276" cy="395196"/>
          </a:xfrm>
          <a:solidFill>
            <a:schemeClr val="bg1"/>
          </a:solidFill>
          <a:ln>
            <a:noFill/>
          </a:ln>
        </p:spPr>
        <p:txBody>
          <a:bodyPr>
            <a:normAutofit/>
          </a:bodyPr>
          <a:lstStyle>
            <a:lvl1pPr marL="0" indent="0" algn="l">
              <a:buNone/>
              <a:defRPr sz="1800" b="0">
                <a:solidFill>
                  <a:schemeClr val="tx1">
                    <a:lumMod val="50000"/>
                    <a:lumOff val="50000"/>
                  </a:schemeClr>
                </a:solidFill>
                <a:latin typeface="+mn-lt"/>
              </a:defRPr>
            </a:lvl1pPr>
          </a:lstStyle>
          <a:p>
            <a:pPr lvl="0"/>
            <a:r>
              <a:rPr lang="en-US" dirty="0"/>
              <a:t>&lt;email&gt;</a:t>
            </a:r>
          </a:p>
        </p:txBody>
      </p:sp>
      <p:sp>
        <p:nvSpPr>
          <p:cNvPr id="28" name="Text Placeholder 7">
            <a:extLst>
              <a:ext uri="{FF2B5EF4-FFF2-40B4-BE49-F238E27FC236}">
                <a16:creationId xmlns:a16="http://schemas.microsoft.com/office/drawing/2014/main" id="{DD19C46B-7944-4F08-959F-63AB60E55D99}"/>
              </a:ext>
            </a:extLst>
          </p:cNvPr>
          <p:cNvSpPr>
            <a:spLocks noGrp="1"/>
          </p:cNvSpPr>
          <p:nvPr>
            <p:ph type="body" sz="quarter" idx="22" hasCustomPrompt="1"/>
          </p:nvPr>
        </p:nvSpPr>
        <p:spPr>
          <a:xfrm>
            <a:off x="4887766" y="4865158"/>
            <a:ext cx="2546276" cy="395196"/>
          </a:xfrm>
          <a:solidFill>
            <a:schemeClr val="bg1"/>
          </a:solidFill>
          <a:ln>
            <a:noFill/>
          </a:ln>
        </p:spPr>
        <p:txBody>
          <a:bodyPr>
            <a:normAutofit/>
          </a:bodyPr>
          <a:lstStyle>
            <a:lvl1pPr marL="0" indent="0" algn="l">
              <a:buNone/>
              <a:defRPr sz="2000" b="0">
                <a:solidFill>
                  <a:schemeClr val="tx2"/>
                </a:solidFill>
                <a:latin typeface="+mn-lt"/>
              </a:defRPr>
            </a:lvl1pPr>
          </a:lstStyle>
          <a:p>
            <a:pPr lvl="0"/>
            <a:r>
              <a:rPr lang="en-US" dirty="0"/>
              <a:t>&lt;Title&gt;</a:t>
            </a:r>
          </a:p>
        </p:txBody>
      </p:sp>
      <p:sp>
        <p:nvSpPr>
          <p:cNvPr id="29" name="Text Placeholder 7">
            <a:extLst>
              <a:ext uri="{FF2B5EF4-FFF2-40B4-BE49-F238E27FC236}">
                <a16:creationId xmlns:a16="http://schemas.microsoft.com/office/drawing/2014/main" id="{03EA8BF4-82EE-4219-BE8D-D0A4A63704FB}"/>
              </a:ext>
            </a:extLst>
          </p:cNvPr>
          <p:cNvSpPr>
            <a:spLocks noGrp="1"/>
          </p:cNvSpPr>
          <p:nvPr>
            <p:ph type="body" sz="quarter" idx="23" hasCustomPrompt="1"/>
          </p:nvPr>
        </p:nvSpPr>
        <p:spPr>
          <a:xfrm>
            <a:off x="8068591" y="4420085"/>
            <a:ext cx="2546276" cy="395196"/>
          </a:xfrm>
          <a:solidFill>
            <a:schemeClr val="bg1"/>
          </a:solidFill>
          <a:ln>
            <a:noFill/>
          </a:ln>
        </p:spPr>
        <p:txBody>
          <a:bodyPr>
            <a:normAutofit/>
          </a:bodyPr>
          <a:lstStyle>
            <a:lvl1pPr marL="0" indent="0" algn="l">
              <a:buNone/>
              <a:defRPr sz="2000" b="1">
                <a:solidFill>
                  <a:schemeClr val="tx2"/>
                </a:solidFill>
                <a:latin typeface="+mn-lt"/>
              </a:defRPr>
            </a:lvl1pPr>
          </a:lstStyle>
          <a:p>
            <a:pPr lvl="0"/>
            <a:r>
              <a:rPr lang="en-US" dirty="0"/>
              <a:t>&lt;Person&gt;</a:t>
            </a:r>
          </a:p>
        </p:txBody>
      </p:sp>
      <p:cxnSp>
        <p:nvCxnSpPr>
          <p:cNvPr id="30" name="Straight Connector 29">
            <a:extLst>
              <a:ext uri="{FF2B5EF4-FFF2-40B4-BE49-F238E27FC236}">
                <a16:creationId xmlns:a16="http://schemas.microsoft.com/office/drawing/2014/main" id="{1ED2D5A1-919B-4353-809C-D94740A9001F}"/>
              </a:ext>
            </a:extLst>
          </p:cNvPr>
          <p:cNvCxnSpPr/>
          <p:nvPr/>
        </p:nvCxnSpPr>
        <p:spPr bwMode="auto">
          <a:xfrm>
            <a:off x="8068591" y="4337108"/>
            <a:ext cx="2546276" cy="0"/>
          </a:xfrm>
          <a:prstGeom prst="line">
            <a:avLst/>
          </a:prstGeom>
          <a:solidFill>
            <a:schemeClr val="accent1"/>
          </a:solidFill>
          <a:ln w="57150" cap="flat" cmpd="sng" algn="ctr">
            <a:solidFill>
              <a:schemeClr val="tx2"/>
            </a:solidFill>
            <a:prstDash val="solid"/>
            <a:round/>
            <a:headEnd type="none" w="med" len="med"/>
            <a:tailEnd type="none" w="med" len="med"/>
          </a:ln>
          <a:effectLst/>
        </p:spPr>
      </p:cxnSp>
      <p:sp>
        <p:nvSpPr>
          <p:cNvPr id="31" name="Text Placeholder 7">
            <a:extLst>
              <a:ext uri="{FF2B5EF4-FFF2-40B4-BE49-F238E27FC236}">
                <a16:creationId xmlns:a16="http://schemas.microsoft.com/office/drawing/2014/main" id="{D2C6111A-9CEA-4C6E-8988-1CF9E465BC62}"/>
              </a:ext>
            </a:extLst>
          </p:cNvPr>
          <p:cNvSpPr>
            <a:spLocks noGrp="1"/>
          </p:cNvSpPr>
          <p:nvPr>
            <p:ph type="body" sz="quarter" idx="24" hasCustomPrompt="1"/>
          </p:nvPr>
        </p:nvSpPr>
        <p:spPr>
          <a:xfrm>
            <a:off x="8068591" y="5310231"/>
            <a:ext cx="2546276" cy="395196"/>
          </a:xfrm>
          <a:solidFill>
            <a:schemeClr val="bg1"/>
          </a:solidFill>
          <a:ln>
            <a:noFill/>
          </a:ln>
        </p:spPr>
        <p:txBody>
          <a:bodyPr>
            <a:normAutofit/>
          </a:bodyPr>
          <a:lstStyle>
            <a:lvl1pPr marL="0" indent="0" algn="l">
              <a:buNone/>
              <a:defRPr sz="1800" b="0">
                <a:solidFill>
                  <a:schemeClr val="tx1">
                    <a:lumMod val="50000"/>
                    <a:lumOff val="50000"/>
                  </a:schemeClr>
                </a:solidFill>
                <a:latin typeface="+mn-lt"/>
              </a:defRPr>
            </a:lvl1pPr>
          </a:lstStyle>
          <a:p>
            <a:pPr lvl="0"/>
            <a:r>
              <a:rPr lang="en-US" dirty="0"/>
              <a:t>&lt;email&gt;</a:t>
            </a:r>
          </a:p>
        </p:txBody>
      </p:sp>
      <p:sp>
        <p:nvSpPr>
          <p:cNvPr id="32" name="Text Placeholder 7">
            <a:extLst>
              <a:ext uri="{FF2B5EF4-FFF2-40B4-BE49-F238E27FC236}">
                <a16:creationId xmlns:a16="http://schemas.microsoft.com/office/drawing/2014/main" id="{4787B2A5-1223-409C-8FBF-81416F430FA7}"/>
              </a:ext>
            </a:extLst>
          </p:cNvPr>
          <p:cNvSpPr>
            <a:spLocks noGrp="1"/>
          </p:cNvSpPr>
          <p:nvPr>
            <p:ph type="body" sz="quarter" idx="25" hasCustomPrompt="1"/>
          </p:nvPr>
        </p:nvSpPr>
        <p:spPr>
          <a:xfrm>
            <a:off x="8068591" y="4865158"/>
            <a:ext cx="2546276" cy="395196"/>
          </a:xfrm>
          <a:solidFill>
            <a:schemeClr val="bg1"/>
          </a:solidFill>
          <a:ln>
            <a:noFill/>
          </a:ln>
        </p:spPr>
        <p:txBody>
          <a:bodyPr>
            <a:normAutofit/>
          </a:bodyPr>
          <a:lstStyle>
            <a:lvl1pPr marL="0" indent="0" algn="l">
              <a:buNone/>
              <a:defRPr sz="2000" b="0">
                <a:solidFill>
                  <a:schemeClr val="tx2"/>
                </a:solidFill>
                <a:latin typeface="+mn-lt"/>
              </a:defRPr>
            </a:lvl1pPr>
          </a:lstStyle>
          <a:p>
            <a:pPr lvl="0"/>
            <a:r>
              <a:rPr lang="en-US" dirty="0"/>
              <a:t>&lt;Title&gt;</a:t>
            </a:r>
          </a:p>
        </p:txBody>
      </p:sp>
      <p:cxnSp>
        <p:nvCxnSpPr>
          <p:cNvPr id="18" name="Straight Connector 17">
            <a:extLst>
              <a:ext uri="{FF2B5EF4-FFF2-40B4-BE49-F238E27FC236}">
                <a16:creationId xmlns:a16="http://schemas.microsoft.com/office/drawing/2014/main" id="{5F89EB2B-B3CC-486C-B7A4-637E83146B31}"/>
              </a:ext>
            </a:extLst>
          </p:cNvPr>
          <p:cNvCxnSpPr/>
          <p:nvPr userDrawn="1"/>
        </p:nvCxnSpPr>
        <p:spPr bwMode="auto">
          <a:xfrm>
            <a:off x="1706941" y="4337108"/>
            <a:ext cx="2546276" cy="0"/>
          </a:xfrm>
          <a:prstGeom prst="line">
            <a:avLst/>
          </a:prstGeom>
          <a:solidFill>
            <a:schemeClr val="accent1"/>
          </a:solidFill>
          <a:ln w="57150" cap="flat" cmpd="sng" algn="ctr">
            <a:solidFill>
              <a:schemeClr val="tx2"/>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AF9A6F24-EADC-443D-8F74-EF1EAEF54D86}"/>
              </a:ext>
            </a:extLst>
          </p:cNvPr>
          <p:cNvCxnSpPr/>
          <p:nvPr userDrawn="1"/>
        </p:nvCxnSpPr>
        <p:spPr bwMode="auto">
          <a:xfrm>
            <a:off x="4887766" y="4337108"/>
            <a:ext cx="2546276" cy="0"/>
          </a:xfrm>
          <a:prstGeom prst="line">
            <a:avLst/>
          </a:prstGeom>
          <a:solidFill>
            <a:schemeClr val="accent1"/>
          </a:solidFill>
          <a:ln w="57150" cap="flat" cmpd="sng" algn="ctr">
            <a:solidFill>
              <a:schemeClr val="tx2"/>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E341287D-A342-4A3B-A388-F6A654611761}"/>
              </a:ext>
            </a:extLst>
          </p:cNvPr>
          <p:cNvCxnSpPr/>
          <p:nvPr userDrawn="1"/>
        </p:nvCxnSpPr>
        <p:spPr bwMode="auto">
          <a:xfrm>
            <a:off x="8068591" y="4337108"/>
            <a:ext cx="2546276" cy="0"/>
          </a:xfrm>
          <a:prstGeom prst="line">
            <a:avLst/>
          </a:prstGeom>
          <a:solidFill>
            <a:schemeClr val="accent1"/>
          </a:solidFill>
          <a:ln w="5715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468651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roject_Highligh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D72BB64-644F-4792-9264-83B552B83CAE}"/>
              </a:ext>
            </a:extLst>
          </p:cNvPr>
          <p:cNvSpPr>
            <a:spLocks noGrp="1"/>
          </p:cNvSpPr>
          <p:nvPr>
            <p:ph type="pic" sz="quarter" idx="11"/>
          </p:nvPr>
        </p:nvSpPr>
        <p:spPr>
          <a:xfrm>
            <a:off x="0" y="755650"/>
            <a:ext cx="12192000" cy="5722938"/>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233E2109-E07A-4710-8932-0E0F9BD3451A}"/>
              </a:ext>
            </a:extLst>
          </p:cNvPr>
          <p:cNvSpPr>
            <a:spLocks noGrp="1"/>
          </p:cNvSpPr>
          <p:nvPr>
            <p:ph type="title" hasCustomPrompt="1"/>
          </p:nvPr>
        </p:nvSpPr>
        <p:spPr>
          <a:xfrm>
            <a:off x="0" y="1125839"/>
            <a:ext cx="12192000" cy="731520"/>
          </a:xfrm>
          <a:solidFill>
            <a:schemeClr val="bg1">
              <a:alpha val="80000"/>
            </a:schemeClr>
          </a:solidFill>
        </p:spPr>
        <p:txBody>
          <a:bodyPr>
            <a:normAutofit/>
          </a:bodyPr>
          <a:lstStyle>
            <a:lvl1pPr defTabSz="895350">
              <a:defRPr sz="3600" b="0"/>
            </a:lvl1pPr>
          </a:lstStyle>
          <a:p>
            <a:r>
              <a:rPr lang="en-US" dirty="0"/>
              <a:t>&lt;Project Title&gt;</a:t>
            </a:r>
          </a:p>
        </p:txBody>
      </p:sp>
      <p:sp>
        <p:nvSpPr>
          <p:cNvPr id="6" name="Text Placeholder 5">
            <a:extLst>
              <a:ext uri="{FF2B5EF4-FFF2-40B4-BE49-F238E27FC236}">
                <a16:creationId xmlns:a16="http://schemas.microsoft.com/office/drawing/2014/main" id="{AF74CA27-8B02-4F96-B1D0-6B52CE42B567}"/>
              </a:ext>
            </a:extLst>
          </p:cNvPr>
          <p:cNvSpPr>
            <a:spLocks noGrp="1"/>
          </p:cNvSpPr>
          <p:nvPr>
            <p:ph type="body" sz="quarter" idx="10"/>
          </p:nvPr>
        </p:nvSpPr>
        <p:spPr bwMode="auto">
          <a:xfrm>
            <a:off x="0" y="2059806"/>
            <a:ext cx="9038122" cy="4417996"/>
          </a:xfrm>
          <a:custGeom>
            <a:avLst/>
            <a:gdLst>
              <a:gd name="connsiteX0" fmla="*/ 0 w 7267074"/>
              <a:gd name="connsiteY0" fmla="*/ 0 h 4417996"/>
              <a:gd name="connsiteX1" fmla="*/ 5813659 w 7267074"/>
              <a:gd name="connsiteY1" fmla="*/ 0 h 4417996"/>
              <a:gd name="connsiteX2" fmla="*/ 7267074 w 7267074"/>
              <a:gd name="connsiteY2" fmla="*/ 4417996 h 4417996"/>
              <a:gd name="connsiteX3" fmla="*/ 0 w 7267074"/>
              <a:gd name="connsiteY3" fmla="*/ 4417996 h 4417996"/>
            </a:gdLst>
            <a:ahLst/>
            <a:cxnLst>
              <a:cxn ang="0">
                <a:pos x="connsiteX0" y="connsiteY0"/>
              </a:cxn>
              <a:cxn ang="0">
                <a:pos x="connsiteX1" y="connsiteY1"/>
              </a:cxn>
              <a:cxn ang="0">
                <a:pos x="connsiteX2" y="connsiteY2"/>
              </a:cxn>
              <a:cxn ang="0">
                <a:pos x="connsiteX3" y="connsiteY3"/>
              </a:cxn>
            </a:cxnLst>
            <a:rect l="l" t="t" r="r" b="b"/>
            <a:pathLst>
              <a:path w="7267074" h="4417996">
                <a:moveTo>
                  <a:pt x="0" y="0"/>
                </a:moveTo>
                <a:lnTo>
                  <a:pt x="5813659" y="0"/>
                </a:lnTo>
                <a:lnTo>
                  <a:pt x="7267074" y="4417996"/>
                </a:lnTo>
                <a:lnTo>
                  <a:pt x="0" y="4417996"/>
                </a:lnTo>
                <a:close/>
              </a:path>
            </a:pathLst>
          </a:custGeom>
          <a:solidFill>
            <a:schemeClr val="tx2">
              <a:lumMod val="50000"/>
            </a:schemeClr>
          </a:solidFill>
          <a:ln w="9525">
            <a:noFill/>
            <a:miter lim="800000"/>
            <a:headEnd/>
            <a:tailEnd/>
          </a:ln>
          <a:effectLst/>
        </p:spPr>
        <p:txBody>
          <a:bodyPr wrap="square">
            <a:noAutofit/>
          </a:bodyPr>
          <a:lstStyle>
            <a:lvl1pPr marL="722313" indent="-231775">
              <a:buClr>
                <a:schemeClr val="bg1"/>
              </a:buClr>
              <a:buSzPct val="120000"/>
              <a:buFont typeface="Wingdings" panose="05000000000000000000" pitchFamily="2" charset="2"/>
              <a:buChar char="§"/>
              <a:defRPr>
                <a:solidFill>
                  <a:schemeClr val="bg1"/>
                </a:solidFill>
              </a:defRPr>
            </a:lvl1pPr>
            <a:lvl2pPr>
              <a:defRPr>
                <a:solidFill>
                  <a:schemeClr val="bg1"/>
                </a:solidFill>
              </a:defRPr>
            </a:lvl2pPr>
            <a:lvl3pPr marL="855663" indent="-223838">
              <a:buClr>
                <a:schemeClr val="bg1"/>
              </a:buClr>
              <a:buFont typeface="Wingdings" panose="05000000000000000000" pitchFamily="2" charset="2"/>
              <a:buChar char="§"/>
              <a:defRPr>
                <a:solidFill>
                  <a:schemeClr val="bg1"/>
                </a:solidFill>
              </a:defRPr>
            </a:lvl3pPr>
            <a:lvl4pPr marL="1262063" indent="-288925">
              <a:buClr>
                <a:schemeClr val="bg1"/>
              </a:buClr>
              <a:buFont typeface="Wingdings" panose="05000000000000000000" pitchFamily="2" charset="2"/>
              <a:buChar char="§"/>
              <a:defRPr>
                <a:solidFill>
                  <a:schemeClr val="bg1"/>
                </a:solidFill>
              </a:defRPr>
            </a:lvl4pPr>
            <a:lvl5pPr marL="1538288" indent="-225425">
              <a:buClr>
                <a:schemeClr val="bg1"/>
              </a:buClr>
              <a:buFont typeface="Wingdings" panose="05000000000000000000" pitchFamily="2" charset="2"/>
              <a:buChar char="§"/>
              <a:defRPr>
                <a:solidFill>
                  <a:schemeClr val="bg1"/>
                </a:solidFill>
              </a:defRPr>
            </a:lvl5pPr>
            <a:lvl6pPr marL="1944688" indent="-174625">
              <a:buClr>
                <a:schemeClr val="bg1"/>
              </a:buClr>
              <a:buFont typeface="Wingdings" panose="05000000000000000000" pitchFamily="2" charset="2"/>
              <a:buChar char="§"/>
              <a:defRPr>
                <a:solidFill>
                  <a:schemeClr val="bg1"/>
                </a:solidFill>
              </a:defRPr>
            </a:lvl6pPr>
            <a:lvl7pPr>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FDF5D6C6-018F-4FC6-97A0-D0CEE4E7C40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55757" y="560173"/>
            <a:ext cx="1395344" cy="195214"/>
          </a:xfrm>
          <a:prstGeom prst="rect">
            <a:avLst/>
          </a:prstGeom>
        </p:spPr>
      </p:pic>
      <p:sp>
        <p:nvSpPr>
          <p:cNvPr id="8" name="Rectangle 7">
            <a:extLst>
              <a:ext uri="{FF2B5EF4-FFF2-40B4-BE49-F238E27FC236}">
                <a16:creationId xmlns:a16="http://schemas.microsoft.com/office/drawing/2014/main" id="{D6F0CEB2-4892-40D3-BDE1-3389B1C33D48}"/>
              </a:ext>
            </a:extLst>
          </p:cNvPr>
          <p:cNvSpPr/>
          <p:nvPr/>
        </p:nvSpPr>
        <p:spPr>
          <a:xfrm>
            <a:off x="206432" y="155783"/>
            <a:ext cx="6550428" cy="461665"/>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929292">
                    <a:lumMod val="75000"/>
                  </a:srgbClr>
                </a:solidFill>
                <a:effectLst/>
                <a:uLnTx/>
                <a:uFillTx/>
                <a:latin typeface="Century Gothic" panose="020F0302020204030204"/>
                <a:ea typeface="+mn-ea"/>
                <a:cs typeface="+mn-cs"/>
              </a:rPr>
              <a:t>Project Highlights</a:t>
            </a:r>
          </a:p>
        </p:txBody>
      </p:sp>
      <p:pic>
        <p:nvPicPr>
          <p:cNvPr id="9" name="Graphic 8">
            <a:extLst>
              <a:ext uri="{FF2B5EF4-FFF2-40B4-BE49-F238E27FC236}">
                <a16:creationId xmlns:a16="http://schemas.microsoft.com/office/drawing/2014/main" id="{66019D60-75CA-4A72-BDC9-7782B0BDB62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55757" y="560173"/>
            <a:ext cx="1395344" cy="195214"/>
          </a:xfrm>
          <a:prstGeom prst="rect">
            <a:avLst/>
          </a:prstGeom>
        </p:spPr>
      </p:pic>
      <p:sp>
        <p:nvSpPr>
          <p:cNvPr id="10" name="Rectangle 9">
            <a:extLst>
              <a:ext uri="{FF2B5EF4-FFF2-40B4-BE49-F238E27FC236}">
                <a16:creationId xmlns:a16="http://schemas.microsoft.com/office/drawing/2014/main" id="{EDA42E65-274D-4277-90EE-09CCD6780FA8}"/>
              </a:ext>
            </a:extLst>
          </p:cNvPr>
          <p:cNvSpPr/>
          <p:nvPr userDrawn="1"/>
        </p:nvSpPr>
        <p:spPr>
          <a:xfrm>
            <a:off x="206432" y="155783"/>
            <a:ext cx="6550428" cy="461665"/>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929292">
                    <a:lumMod val="75000"/>
                  </a:srgbClr>
                </a:solidFill>
                <a:effectLst/>
                <a:uLnTx/>
                <a:uFillTx/>
                <a:latin typeface="Century Gothic" panose="020F0302020204030204"/>
                <a:ea typeface="+mn-ea"/>
                <a:cs typeface="+mn-cs"/>
              </a:rPr>
              <a:t>Project Highlights</a:t>
            </a:r>
          </a:p>
        </p:txBody>
      </p:sp>
    </p:spTree>
    <p:extLst>
      <p:ext uri="{BB962C8B-B14F-4D97-AF65-F5344CB8AC3E}">
        <p14:creationId xmlns:p14="http://schemas.microsoft.com/office/powerpoint/2010/main" val="3337882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_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C78E18-4514-4190-888B-F8DC878A4161}"/>
              </a:ext>
            </a:extLst>
          </p:cNvPr>
          <p:cNvSpPr/>
          <p:nvPr/>
        </p:nvSpPr>
        <p:spPr bwMode="auto">
          <a:xfrm>
            <a:off x="0" y="0"/>
            <a:ext cx="5812016" cy="6601522"/>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pic>
        <p:nvPicPr>
          <p:cNvPr id="8" name="Graphic 7" descr="Chat">
            <a:extLst>
              <a:ext uri="{FF2B5EF4-FFF2-40B4-BE49-F238E27FC236}">
                <a16:creationId xmlns:a16="http://schemas.microsoft.com/office/drawing/2014/main" id="{1343C7F3-0F56-47F2-B94A-F0E46958C2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4625" y="4885786"/>
            <a:ext cx="1200229" cy="1200229"/>
          </a:xfrm>
          <a:prstGeom prst="rect">
            <a:avLst/>
          </a:prstGeom>
        </p:spPr>
      </p:pic>
      <p:pic>
        <p:nvPicPr>
          <p:cNvPr id="9" name="Graphic 8" descr="Lightbulb and gear">
            <a:extLst>
              <a:ext uri="{FF2B5EF4-FFF2-40B4-BE49-F238E27FC236}">
                <a16:creationId xmlns:a16="http://schemas.microsoft.com/office/drawing/2014/main" id="{ACCAAECB-5FAB-4CA6-9B90-BCD69EF29F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92223" y="598014"/>
            <a:ext cx="1425120" cy="1425120"/>
          </a:xfrm>
          <a:prstGeom prst="rect">
            <a:avLst/>
          </a:prstGeom>
        </p:spPr>
      </p:pic>
      <p:pic>
        <p:nvPicPr>
          <p:cNvPr id="10" name="Graphic 9" descr="Statistics">
            <a:extLst>
              <a:ext uri="{FF2B5EF4-FFF2-40B4-BE49-F238E27FC236}">
                <a16:creationId xmlns:a16="http://schemas.microsoft.com/office/drawing/2014/main" id="{BBEC524B-9071-4433-BE3B-83183B4A45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7090" y="2735539"/>
            <a:ext cx="1319811" cy="1319811"/>
          </a:xfrm>
          <a:prstGeom prst="rect">
            <a:avLst/>
          </a:prstGeom>
        </p:spPr>
      </p:pic>
      <p:sp>
        <p:nvSpPr>
          <p:cNvPr id="2" name="Title 1">
            <a:extLst>
              <a:ext uri="{FF2B5EF4-FFF2-40B4-BE49-F238E27FC236}">
                <a16:creationId xmlns:a16="http://schemas.microsoft.com/office/drawing/2014/main" id="{44278621-7E72-4D7B-A2E7-30652BA472B7}"/>
              </a:ext>
            </a:extLst>
          </p:cNvPr>
          <p:cNvSpPr>
            <a:spLocks noGrp="1"/>
          </p:cNvSpPr>
          <p:nvPr>
            <p:ph type="title"/>
          </p:nvPr>
        </p:nvSpPr>
        <p:spPr>
          <a:xfrm>
            <a:off x="995835" y="2200458"/>
            <a:ext cx="3820346" cy="2169382"/>
          </a:xfrm>
        </p:spPr>
        <p:txBody>
          <a:bodyPr>
            <a:normAutofit/>
          </a:bodyPr>
          <a:lstStyle>
            <a:lvl1pPr algn="l">
              <a:defRPr sz="4000">
                <a:solidFill>
                  <a:schemeClr val="bg1"/>
                </a:solidFill>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C7CB3CBB-FB22-4FD8-911E-224393AEC577}"/>
              </a:ext>
            </a:extLst>
          </p:cNvPr>
          <p:cNvSpPr>
            <a:spLocks noGrp="1"/>
          </p:cNvSpPr>
          <p:nvPr>
            <p:ph type="body" sz="quarter" idx="10" hasCustomPrompt="1"/>
          </p:nvPr>
        </p:nvSpPr>
        <p:spPr>
          <a:xfrm>
            <a:off x="8637629" y="3041431"/>
            <a:ext cx="3316287" cy="708025"/>
          </a:xfrm>
        </p:spPr>
        <p:txBody>
          <a:bodyPr>
            <a:noAutofit/>
          </a:bodyPr>
          <a:lstStyle>
            <a:lvl1pPr marL="0" indent="0">
              <a:buNone/>
              <a:defRPr sz="4000">
                <a:latin typeface="+mj-lt"/>
              </a:defRPr>
            </a:lvl1pPr>
            <a:lvl5pPr>
              <a:defRPr/>
            </a:lvl5pPr>
          </a:lstStyle>
          <a:p>
            <a:pPr lvl="0"/>
            <a:r>
              <a:rPr lang="en-US" dirty="0"/>
              <a:t>&lt;Text&gt;</a:t>
            </a:r>
          </a:p>
        </p:txBody>
      </p:sp>
      <p:sp>
        <p:nvSpPr>
          <p:cNvPr id="13" name="Text Placeholder 11">
            <a:extLst>
              <a:ext uri="{FF2B5EF4-FFF2-40B4-BE49-F238E27FC236}">
                <a16:creationId xmlns:a16="http://schemas.microsoft.com/office/drawing/2014/main" id="{7D86D913-226E-42AD-943C-1FD34E79FA01}"/>
              </a:ext>
            </a:extLst>
          </p:cNvPr>
          <p:cNvSpPr>
            <a:spLocks noGrp="1"/>
          </p:cNvSpPr>
          <p:nvPr>
            <p:ph type="body" sz="quarter" idx="11" hasCustomPrompt="1"/>
          </p:nvPr>
        </p:nvSpPr>
        <p:spPr>
          <a:xfrm>
            <a:off x="8637628" y="956561"/>
            <a:ext cx="3316287" cy="708025"/>
          </a:xfrm>
        </p:spPr>
        <p:txBody>
          <a:bodyPr>
            <a:noAutofit/>
          </a:bodyPr>
          <a:lstStyle>
            <a:lvl1pPr marL="0" indent="0">
              <a:buNone/>
              <a:defRPr sz="4000">
                <a:latin typeface="+mj-lt"/>
              </a:defRPr>
            </a:lvl1pPr>
            <a:lvl5pPr>
              <a:defRPr/>
            </a:lvl5pPr>
          </a:lstStyle>
          <a:p>
            <a:pPr lvl="0"/>
            <a:r>
              <a:rPr lang="en-US" dirty="0"/>
              <a:t>&lt;Text&gt;</a:t>
            </a:r>
          </a:p>
        </p:txBody>
      </p:sp>
      <p:sp>
        <p:nvSpPr>
          <p:cNvPr id="14" name="Text Placeholder 11">
            <a:extLst>
              <a:ext uri="{FF2B5EF4-FFF2-40B4-BE49-F238E27FC236}">
                <a16:creationId xmlns:a16="http://schemas.microsoft.com/office/drawing/2014/main" id="{4A113F00-40F7-4147-967D-4D454E4441AB}"/>
              </a:ext>
            </a:extLst>
          </p:cNvPr>
          <p:cNvSpPr>
            <a:spLocks noGrp="1"/>
          </p:cNvSpPr>
          <p:nvPr>
            <p:ph type="body" sz="quarter" idx="12" hasCustomPrompt="1"/>
          </p:nvPr>
        </p:nvSpPr>
        <p:spPr>
          <a:xfrm>
            <a:off x="8637628" y="5131887"/>
            <a:ext cx="3316287" cy="708025"/>
          </a:xfrm>
        </p:spPr>
        <p:txBody>
          <a:bodyPr>
            <a:noAutofit/>
          </a:bodyPr>
          <a:lstStyle>
            <a:lvl1pPr marL="0" indent="0">
              <a:buNone/>
              <a:defRPr sz="4000">
                <a:latin typeface="+mj-lt"/>
              </a:defRPr>
            </a:lvl1pPr>
            <a:lvl5pPr>
              <a:defRPr/>
            </a:lvl5pPr>
          </a:lstStyle>
          <a:p>
            <a:pPr lvl="0"/>
            <a:r>
              <a:rPr lang="en-US" dirty="0"/>
              <a:t>&lt;Text&gt;</a:t>
            </a:r>
          </a:p>
        </p:txBody>
      </p:sp>
      <p:sp>
        <p:nvSpPr>
          <p:cNvPr id="11" name="Rectangle 10">
            <a:extLst>
              <a:ext uri="{FF2B5EF4-FFF2-40B4-BE49-F238E27FC236}">
                <a16:creationId xmlns:a16="http://schemas.microsoft.com/office/drawing/2014/main" id="{D69222F8-5A59-4AF9-938E-8691E31BD514}"/>
              </a:ext>
            </a:extLst>
          </p:cNvPr>
          <p:cNvSpPr/>
          <p:nvPr userDrawn="1"/>
        </p:nvSpPr>
        <p:spPr bwMode="auto">
          <a:xfrm>
            <a:off x="0" y="0"/>
            <a:ext cx="5812016" cy="6601522"/>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pic>
        <p:nvPicPr>
          <p:cNvPr id="15" name="Graphic 14" descr="Chat">
            <a:extLst>
              <a:ext uri="{FF2B5EF4-FFF2-40B4-BE49-F238E27FC236}">
                <a16:creationId xmlns:a16="http://schemas.microsoft.com/office/drawing/2014/main" id="{41B6C3AF-8B9F-4B9C-8109-2D4FC36E3A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4625" y="4885786"/>
            <a:ext cx="1200229" cy="1200229"/>
          </a:xfrm>
          <a:prstGeom prst="rect">
            <a:avLst/>
          </a:prstGeom>
        </p:spPr>
      </p:pic>
      <p:pic>
        <p:nvPicPr>
          <p:cNvPr id="16" name="Graphic 15" descr="Lightbulb and gear">
            <a:extLst>
              <a:ext uri="{FF2B5EF4-FFF2-40B4-BE49-F238E27FC236}">
                <a16:creationId xmlns:a16="http://schemas.microsoft.com/office/drawing/2014/main" id="{40F36B1C-698D-4C65-A4AD-B6703D277BD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92223" y="598014"/>
            <a:ext cx="1425120" cy="1425120"/>
          </a:xfrm>
          <a:prstGeom prst="rect">
            <a:avLst/>
          </a:prstGeom>
        </p:spPr>
      </p:pic>
      <p:pic>
        <p:nvPicPr>
          <p:cNvPr id="17" name="Graphic 16" descr="Statistics">
            <a:extLst>
              <a:ext uri="{FF2B5EF4-FFF2-40B4-BE49-F238E27FC236}">
                <a16:creationId xmlns:a16="http://schemas.microsoft.com/office/drawing/2014/main" id="{28F484DF-F78A-46B9-9DDB-68389821E53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7090" y="2735539"/>
            <a:ext cx="1319811" cy="1319811"/>
          </a:xfrm>
          <a:prstGeom prst="rect">
            <a:avLst/>
          </a:prstGeom>
        </p:spPr>
      </p:pic>
    </p:spTree>
    <p:extLst>
      <p:ext uri="{BB962C8B-B14F-4D97-AF65-F5344CB8AC3E}">
        <p14:creationId xmlns:p14="http://schemas.microsoft.com/office/powerpoint/2010/main" val="3162143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5D7-1829-470C-B435-18806AA5A674}"/>
              </a:ext>
            </a:extLst>
          </p:cNvPr>
          <p:cNvSpPr>
            <a:spLocks noGrp="1"/>
          </p:cNvSpPr>
          <p:nvPr>
            <p:ph type="title"/>
          </p:nvPr>
        </p:nvSpPr>
        <p:spPr/>
        <p:txBody>
          <a:body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48A14112-4E48-4194-80E1-0C041AA85AD4}"/>
              </a:ext>
            </a:extLst>
          </p:cNvPr>
          <p:cNvSpPr>
            <a:spLocks noGrp="1"/>
          </p:cNvSpPr>
          <p:nvPr>
            <p:ph type="pic" sz="quarter" idx="10" hasCustomPrompt="1"/>
          </p:nvPr>
        </p:nvSpPr>
        <p:spPr>
          <a:xfrm>
            <a:off x="365125" y="1039813"/>
            <a:ext cx="11461750" cy="5457825"/>
          </a:xfrm>
          <a:solidFill>
            <a:schemeClr val="tx1">
              <a:lumMod val="75000"/>
              <a:lumOff val="25000"/>
              <a:alpha val="80000"/>
            </a:schemeClr>
          </a:solidFill>
        </p:spPr>
        <p:txBody>
          <a:bodyPr/>
          <a:lstStyle>
            <a:lvl1pPr marL="0" indent="0">
              <a:buNone/>
              <a:defRPr/>
            </a:lvl1pPr>
          </a:lstStyle>
          <a:p>
            <a:r>
              <a:rPr lang="en-US" dirty="0"/>
              <a:t>&lt;&lt;Insert Picture&gt;</a:t>
            </a:r>
          </a:p>
        </p:txBody>
      </p:sp>
      <p:sp>
        <p:nvSpPr>
          <p:cNvPr id="6" name="Text Placeholder 5">
            <a:extLst>
              <a:ext uri="{FF2B5EF4-FFF2-40B4-BE49-F238E27FC236}">
                <a16:creationId xmlns:a16="http://schemas.microsoft.com/office/drawing/2014/main" id="{261FB4EC-58AD-4AE0-BD44-20FAD1837281}"/>
              </a:ext>
            </a:extLst>
          </p:cNvPr>
          <p:cNvSpPr>
            <a:spLocks noGrp="1"/>
          </p:cNvSpPr>
          <p:nvPr>
            <p:ph type="body" sz="quarter" idx="11" hasCustomPrompt="1"/>
          </p:nvPr>
        </p:nvSpPr>
        <p:spPr>
          <a:xfrm>
            <a:off x="364489" y="4505325"/>
            <a:ext cx="11461751" cy="1346200"/>
          </a:xfrm>
          <a:solidFill>
            <a:schemeClr val="tx2">
              <a:alpha val="70000"/>
            </a:schemeClr>
          </a:solidFill>
        </p:spPr>
        <p:txBody>
          <a:bodyPr anchor="ctr"/>
          <a:lstStyle>
            <a:lvl1pPr marL="0" indent="0" algn="ctr">
              <a:buNone/>
              <a:defRPr i="1">
                <a:solidFill>
                  <a:schemeClr val="bg1"/>
                </a:solidFill>
              </a:defRPr>
            </a:lvl1pPr>
          </a:lstStyle>
          <a:p>
            <a:pPr lvl="0"/>
            <a:r>
              <a:rPr lang="en-US" dirty="0"/>
              <a:t>&lt;&lt;Comment&gt;&gt;</a:t>
            </a:r>
          </a:p>
        </p:txBody>
      </p:sp>
    </p:spTree>
    <p:extLst>
      <p:ext uri="{BB962C8B-B14F-4D97-AF65-F5344CB8AC3E}">
        <p14:creationId xmlns:p14="http://schemas.microsoft.com/office/powerpoint/2010/main" val="2672428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ub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440" y="1920240"/>
            <a:ext cx="11247120" cy="1371600"/>
          </a:xfrm>
        </p:spPr>
        <p:txBody>
          <a:bodyPr anchor="b">
            <a:normAutofit/>
          </a:bodyPr>
          <a:lstStyle>
            <a:lvl1pPr algn="l">
              <a:defRPr sz="5400" b="1" cap="none"/>
            </a:lvl1pPr>
          </a:lstStyle>
          <a:p>
            <a:r>
              <a:rPr lang="en-US" dirty="0"/>
              <a:t>Click To Edit Master Title Style</a:t>
            </a:r>
          </a:p>
        </p:txBody>
      </p:sp>
      <p:sp>
        <p:nvSpPr>
          <p:cNvPr id="3" name="Text Placeholder 2"/>
          <p:cNvSpPr>
            <a:spLocks noGrp="1"/>
          </p:cNvSpPr>
          <p:nvPr>
            <p:ph type="body" idx="1"/>
          </p:nvPr>
        </p:nvSpPr>
        <p:spPr>
          <a:xfrm>
            <a:off x="472440" y="3383280"/>
            <a:ext cx="11247120" cy="1554480"/>
          </a:xfrm>
        </p:spPr>
        <p:txBody>
          <a:bodyPr anchor="t">
            <a:normAutofit/>
          </a:bodyPr>
          <a:lstStyle>
            <a:lvl1pPr marL="0" indent="0" algn="l">
              <a:buNone/>
              <a:defRPr sz="2800" b="1">
                <a:solidFill>
                  <a:schemeClr val="bg2"/>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05054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5FE19B-602F-4DDE-8A99-B0F177E957F9}"/>
              </a:ext>
            </a:extLst>
          </p:cNvPr>
          <p:cNvSpPr/>
          <p:nvPr/>
        </p:nvSpPr>
        <p:spPr bwMode="auto">
          <a:xfrm>
            <a:off x="0" y="31531"/>
            <a:ext cx="12192000" cy="6559826"/>
          </a:xfrm>
          <a:prstGeom prst="rect">
            <a:avLst/>
          </a:prstGeom>
          <a:gradFill flip="none" rotWithShape="1">
            <a:gsLst>
              <a:gs pos="0">
                <a:schemeClr val="tx2"/>
              </a:gs>
              <a:gs pos="52000">
                <a:schemeClr val="tx2">
                  <a:lumMod val="50000"/>
                </a:schemeClr>
              </a:gs>
            </a:gsLst>
            <a:path path="circle">
              <a:fillToRect l="100000" b="100000"/>
            </a:path>
            <a:tileRect t="-100000" r="-100000"/>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pic>
        <p:nvPicPr>
          <p:cNvPr id="5" name="Picture 4" descr="Text&#10;&#10;Description automatically generated">
            <a:extLst>
              <a:ext uri="{FF2B5EF4-FFF2-40B4-BE49-F238E27FC236}">
                <a16:creationId xmlns:a16="http://schemas.microsoft.com/office/drawing/2014/main" id="{05612017-64A7-4DCD-BCC8-987E452D9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6908" y="455346"/>
            <a:ext cx="2810962" cy="725834"/>
          </a:xfrm>
          <a:prstGeom prst="rect">
            <a:avLst/>
          </a:prstGeom>
        </p:spPr>
      </p:pic>
      <p:sp>
        <p:nvSpPr>
          <p:cNvPr id="7" name="Text Placeholder 6">
            <a:extLst>
              <a:ext uri="{FF2B5EF4-FFF2-40B4-BE49-F238E27FC236}">
                <a16:creationId xmlns:a16="http://schemas.microsoft.com/office/drawing/2014/main" id="{7046020A-50C5-4952-AB83-E2B3794887F7}"/>
              </a:ext>
            </a:extLst>
          </p:cNvPr>
          <p:cNvSpPr>
            <a:spLocks noGrp="1"/>
          </p:cNvSpPr>
          <p:nvPr>
            <p:ph type="body" sz="quarter" idx="10" hasCustomPrompt="1"/>
          </p:nvPr>
        </p:nvSpPr>
        <p:spPr>
          <a:xfrm>
            <a:off x="614527" y="676394"/>
            <a:ext cx="7629525" cy="872632"/>
          </a:xfrm>
        </p:spPr>
        <p:txBody>
          <a:bodyPr>
            <a:normAutofit/>
          </a:bodyPr>
          <a:lstStyle>
            <a:lvl1pPr marL="0" indent="0">
              <a:buNone/>
              <a:defRPr sz="4400" b="1">
                <a:solidFill>
                  <a:schemeClr val="bg1"/>
                </a:solidFill>
              </a:defRPr>
            </a:lvl1pPr>
          </a:lstStyle>
          <a:p>
            <a:pPr lvl="0"/>
            <a:r>
              <a:rPr lang="en-US" dirty="0"/>
              <a:t>&lt;&lt;Webcast Title&gt;&gt;</a:t>
            </a:r>
          </a:p>
        </p:txBody>
      </p:sp>
      <p:sp>
        <p:nvSpPr>
          <p:cNvPr id="8" name="Text Placeholder 6">
            <a:extLst>
              <a:ext uri="{FF2B5EF4-FFF2-40B4-BE49-F238E27FC236}">
                <a16:creationId xmlns:a16="http://schemas.microsoft.com/office/drawing/2014/main" id="{988DA450-C22B-4324-8282-199C89C3E061}"/>
              </a:ext>
            </a:extLst>
          </p:cNvPr>
          <p:cNvSpPr>
            <a:spLocks noGrp="1"/>
          </p:cNvSpPr>
          <p:nvPr>
            <p:ph type="body" sz="quarter" idx="11" hasCustomPrompt="1"/>
          </p:nvPr>
        </p:nvSpPr>
        <p:spPr>
          <a:xfrm>
            <a:off x="1506391" y="1813156"/>
            <a:ext cx="3011541" cy="439891"/>
          </a:xfrm>
        </p:spPr>
        <p:txBody>
          <a:bodyPr>
            <a:normAutofit/>
          </a:bodyPr>
          <a:lstStyle>
            <a:lvl1pPr marL="0" indent="0">
              <a:buNone/>
              <a:defRPr sz="2800">
                <a:solidFill>
                  <a:schemeClr val="bg1"/>
                </a:solidFill>
              </a:defRPr>
            </a:lvl1pPr>
          </a:lstStyle>
          <a:p>
            <a:pPr lvl="0"/>
            <a:r>
              <a:rPr lang="en-US" dirty="0"/>
              <a:t>&lt;&lt;Date&gt;&gt;</a:t>
            </a:r>
          </a:p>
        </p:txBody>
      </p:sp>
      <p:sp>
        <p:nvSpPr>
          <p:cNvPr id="9" name="Text Placeholder 6">
            <a:extLst>
              <a:ext uri="{FF2B5EF4-FFF2-40B4-BE49-F238E27FC236}">
                <a16:creationId xmlns:a16="http://schemas.microsoft.com/office/drawing/2014/main" id="{58D517CE-0BC6-49D5-9039-3701F7C59496}"/>
              </a:ext>
            </a:extLst>
          </p:cNvPr>
          <p:cNvSpPr>
            <a:spLocks noGrp="1"/>
          </p:cNvSpPr>
          <p:nvPr>
            <p:ph type="body" sz="quarter" idx="12" hasCustomPrompt="1"/>
          </p:nvPr>
        </p:nvSpPr>
        <p:spPr>
          <a:xfrm>
            <a:off x="1506391" y="2324679"/>
            <a:ext cx="3011541" cy="439891"/>
          </a:xfrm>
        </p:spPr>
        <p:txBody>
          <a:bodyPr>
            <a:normAutofit/>
          </a:bodyPr>
          <a:lstStyle>
            <a:lvl1pPr marL="0" indent="0">
              <a:buNone/>
              <a:defRPr sz="2800">
                <a:solidFill>
                  <a:schemeClr val="bg1"/>
                </a:solidFill>
              </a:defRPr>
            </a:lvl1pPr>
          </a:lstStyle>
          <a:p>
            <a:pPr lvl="0"/>
            <a:r>
              <a:rPr lang="en-US" dirty="0"/>
              <a:t>&lt;&lt;Time&gt;&gt;</a:t>
            </a:r>
          </a:p>
        </p:txBody>
      </p:sp>
      <p:sp>
        <p:nvSpPr>
          <p:cNvPr id="14" name="Picture Placeholder 13">
            <a:extLst>
              <a:ext uri="{FF2B5EF4-FFF2-40B4-BE49-F238E27FC236}">
                <a16:creationId xmlns:a16="http://schemas.microsoft.com/office/drawing/2014/main" id="{A3528742-E272-4C5A-B640-F3D1D17DD95C}"/>
              </a:ext>
            </a:extLst>
          </p:cNvPr>
          <p:cNvSpPr>
            <a:spLocks noGrp="1"/>
          </p:cNvSpPr>
          <p:nvPr>
            <p:ph type="pic" sz="quarter" idx="13"/>
          </p:nvPr>
        </p:nvSpPr>
        <p:spPr bwMode="auto">
          <a:xfrm>
            <a:off x="6474852" y="1769221"/>
            <a:ext cx="2160000" cy="2160000"/>
          </a:xfrm>
          <a:custGeom>
            <a:avLst/>
            <a:gdLst>
              <a:gd name="connsiteX0" fmla="*/ 1080000 w 2160000"/>
              <a:gd name="connsiteY0" fmla="*/ 0 h 2160000"/>
              <a:gd name="connsiteX1" fmla="*/ 2160000 w 2160000"/>
              <a:gd name="connsiteY1" fmla="*/ 1080000 h 2160000"/>
              <a:gd name="connsiteX2" fmla="*/ 1080000 w 2160000"/>
              <a:gd name="connsiteY2" fmla="*/ 2160000 h 2160000"/>
              <a:gd name="connsiteX3" fmla="*/ 0 w 2160000"/>
              <a:gd name="connsiteY3" fmla="*/ 1080000 h 2160000"/>
              <a:gd name="connsiteX4" fmla="*/ 1080000 w 2160000"/>
              <a:gd name="connsiteY4" fmla="*/ 0 h 21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0" h="2160000">
                <a:moveTo>
                  <a:pt x="1080000" y="0"/>
                </a:moveTo>
                <a:cubicBezTo>
                  <a:pt x="1676468" y="0"/>
                  <a:pt x="2160000" y="483532"/>
                  <a:pt x="2160000" y="1080000"/>
                </a:cubicBezTo>
                <a:cubicBezTo>
                  <a:pt x="2160000" y="1676468"/>
                  <a:pt x="1676468" y="2160000"/>
                  <a:pt x="1080000" y="2160000"/>
                </a:cubicBezTo>
                <a:cubicBezTo>
                  <a:pt x="483532" y="2160000"/>
                  <a:pt x="0" y="1676468"/>
                  <a:pt x="0" y="1080000"/>
                </a:cubicBezTo>
                <a:cubicBezTo>
                  <a:pt x="0" y="483532"/>
                  <a:pt x="483532" y="0"/>
                  <a:pt x="1080000" y="0"/>
                </a:cubicBezTo>
                <a:close/>
              </a:path>
            </a:pathLst>
          </a:cu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nchor="ctr">
            <a:noAutofit/>
          </a:bodyPr>
          <a:lstStyle>
            <a:lvl1pPr algn="ctr">
              <a:defRPr/>
            </a:lvl1pPr>
          </a:lstStyle>
          <a:p>
            <a:r>
              <a:rPr lang="en-US"/>
              <a:t>Click icon to add picture</a:t>
            </a:r>
            <a:endParaRPr lang="en-US" dirty="0"/>
          </a:p>
        </p:txBody>
      </p:sp>
      <p:sp>
        <p:nvSpPr>
          <p:cNvPr id="15" name="Text Placeholder 6">
            <a:extLst>
              <a:ext uri="{FF2B5EF4-FFF2-40B4-BE49-F238E27FC236}">
                <a16:creationId xmlns:a16="http://schemas.microsoft.com/office/drawing/2014/main" id="{13B51453-B610-424B-B805-A1126D1377DB}"/>
              </a:ext>
            </a:extLst>
          </p:cNvPr>
          <p:cNvSpPr>
            <a:spLocks noGrp="1"/>
          </p:cNvSpPr>
          <p:nvPr>
            <p:ph type="body" sz="quarter" idx="14" hasCustomPrompt="1"/>
          </p:nvPr>
        </p:nvSpPr>
        <p:spPr>
          <a:xfrm>
            <a:off x="6336105" y="3955678"/>
            <a:ext cx="2448000" cy="572457"/>
          </a:xfrm>
        </p:spPr>
        <p:txBody>
          <a:bodyPr>
            <a:normAutofit/>
          </a:bodyPr>
          <a:lstStyle>
            <a:lvl1pPr marL="0" indent="0">
              <a:buNone/>
              <a:defRPr sz="2800" b="1">
                <a:solidFill>
                  <a:schemeClr val="bg1"/>
                </a:solidFill>
              </a:defRPr>
            </a:lvl1pPr>
          </a:lstStyle>
          <a:p>
            <a:pPr lvl="0"/>
            <a:r>
              <a:rPr lang="en-US" dirty="0"/>
              <a:t>Name</a:t>
            </a:r>
          </a:p>
        </p:txBody>
      </p:sp>
      <p:sp>
        <p:nvSpPr>
          <p:cNvPr id="16" name="Text Placeholder 6">
            <a:extLst>
              <a:ext uri="{FF2B5EF4-FFF2-40B4-BE49-F238E27FC236}">
                <a16:creationId xmlns:a16="http://schemas.microsoft.com/office/drawing/2014/main" id="{5D489478-A236-4B7D-A279-BA76FD8AD72B}"/>
              </a:ext>
            </a:extLst>
          </p:cNvPr>
          <p:cNvSpPr>
            <a:spLocks noGrp="1"/>
          </p:cNvSpPr>
          <p:nvPr>
            <p:ph type="body" sz="quarter" idx="15" hasCustomPrompt="1"/>
          </p:nvPr>
        </p:nvSpPr>
        <p:spPr>
          <a:xfrm>
            <a:off x="6330851" y="4581049"/>
            <a:ext cx="2448001" cy="490771"/>
          </a:xfrm>
        </p:spPr>
        <p:txBody>
          <a:bodyPr>
            <a:normAutofit/>
          </a:bodyPr>
          <a:lstStyle>
            <a:lvl1pPr marL="0" indent="0">
              <a:buNone/>
              <a:defRPr sz="2000" b="0">
                <a:solidFill>
                  <a:schemeClr val="bg1"/>
                </a:solidFill>
              </a:defRPr>
            </a:lvl1pPr>
          </a:lstStyle>
          <a:p>
            <a:pPr lvl="0"/>
            <a:r>
              <a:rPr lang="en-US" dirty="0"/>
              <a:t>Title</a:t>
            </a:r>
          </a:p>
        </p:txBody>
      </p:sp>
      <p:sp>
        <p:nvSpPr>
          <p:cNvPr id="17" name="Text Placeholder 6">
            <a:extLst>
              <a:ext uri="{FF2B5EF4-FFF2-40B4-BE49-F238E27FC236}">
                <a16:creationId xmlns:a16="http://schemas.microsoft.com/office/drawing/2014/main" id="{386D1C0A-B7DC-4675-A7E0-2322680CBBF6}"/>
              </a:ext>
            </a:extLst>
          </p:cNvPr>
          <p:cNvSpPr>
            <a:spLocks noGrp="1"/>
          </p:cNvSpPr>
          <p:nvPr>
            <p:ph type="body" sz="quarter" idx="16" hasCustomPrompt="1"/>
          </p:nvPr>
        </p:nvSpPr>
        <p:spPr>
          <a:xfrm>
            <a:off x="614527" y="3945434"/>
            <a:ext cx="5074095" cy="2325970"/>
          </a:xfrm>
        </p:spPr>
        <p:txBody>
          <a:bodyPr>
            <a:normAutofit/>
          </a:bodyPr>
          <a:lstStyle>
            <a:lvl1pPr marL="457200" indent="-457200">
              <a:buClr>
                <a:schemeClr val="bg1"/>
              </a:buClr>
              <a:buSzPct val="100000"/>
              <a:buFont typeface="Arial" panose="020B0604020202020204" pitchFamily="34" charset="0"/>
              <a:buChar char="•"/>
              <a:defRPr sz="2400" b="0">
                <a:solidFill>
                  <a:schemeClr val="bg1"/>
                </a:solidFill>
              </a:defRPr>
            </a:lvl1pPr>
          </a:lstStyle>
          <a:p>
            <a:pPr lvl="0"/>
            <a:r>
              <a:rPr lang="en-US" dirty="0"/>
              <a:t>Item</a:t>
            </a:r>
          </a:p>
        </p:txBody>
      </p:sp>
      <p:sp>
        <p:nvSpPr>
          <p:cNvPr id="18" name="TextBox 17">
            <a:extLst>
              <a:ext uri="{FF2B5EF4-FFF2-40B4-BE49-F238E27FC236}">
                <a16:creationId xmlns:a16="http://schemas.microsoft.com/office/drawing/2014/main" id="{72F40DAB-0600-41A5-898D-8CB2416D710F}"/>
              </a:ext>
            </a:extLst>
          </p:cNvPr>
          <p:cNvSpPr txBox="1"/>
          <p:nvPr/>
        </p:nvSpPr>
        <p:spPr>
          <a:xfrm>
            <a:off x="614526" y="3429000"/>
            <a:ext cx="5074095" cy="523220"/>
          </a:xfrm>
          <a:prstGeom prst="rect">
            <a:avLst/>
          </a:prstGeom>
          <a:noFill/>
        </p:spPr>
        <p:txBody>
          <a:bodyPr wrap="square" rtlCol="0">
            <a:spAutoFit/>
          </a:bodyPr>
          <a:lstStyle/>
          <a:p>
            <a:pPr algn="l">
              <a:spcBef>
                <a:spcPts val="0"/>
              </a:spcBef>
            </a:pPr>
            <a:r>
              <a:rPr lang="en-US" sz="2800" b="1" dirty="0">
                <a:solidFill>
                  <a:schemeClr val="bg1"/>
                </a:solidFill>
                <a:latin typeface="+mj-lt"/>
              </a:rPr>
              <a:t>Description</a:t>
            </a:r>
          </a:p>
        </p:txBody>
      </p:sp>
      <p:sp>
        <p:nvSpPr>
          <p:cNvPr id="19" name="Picture Placeholder 18">
            <a:extLst>
              <a:ext uri="{FF2B5EF4-FFF2-40B4-BE49-F238E27FC236}">
                <a16:creationId xmlns:a16="http://schemas.microsoft.com/office/drawing/2014/main" id="{4B180DDE-5B86-4198-B243-02ACB49D89B3}"/>
              </a:ext>
            </a:extLst>
          </p:cNvPr>
          <p:cNvSpPr>
            <a:spLocks noGrp="1"/>
          </p:cNvSpPr>
          <p:nvPr>
            <p:ph type="pic" sz="quarter" idx="17"/>
          </p:nvPr>
        </p:nvSpPr>
        <p:spPr bwMode="auto">
          <a:xfrm>
            <a:off x="9230274" y="1768615"/>
            <a:ext cx="2160000" cy="2160000"/>
          </a:xfrm>
          <a:custGeom>
            <a:avLst/>
            <a:gdLst>
              <a:gd name="connsiteX0" fmla="*/ 1080000 w 2160000"/>
              <a:gd name="connsiteY0" fmla="*/ 0 h 2160000"/>
              <a:gd name="connsiteX1" fmla="*/ 2160000 w 2160000"/>
              <a:gd name="connsiteY1" fmla="*/ 1080000 h 2160000"/>
              <a:gd name="connsiteX2" fmla="*/ 1080000 w 2160000"/>
              <a:gd name="connsiteY2" fmla="*/ 2160000 h 2160000"/>
              <a:gd name="connsiteX3" fmla="*/ 0 w 2160000"/>
              <a:gd name="connsiteY3" fmla="*/ 1080000 h 2160000"/>
              <a:gd name="connsiteX4" fmla="*/ 1080000 w 2160000"/>
              <a:gd name="connsiteY4" fmla="*/ 0 h 21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0" h="2160000">
                <a:moveTo>
                  <a:pt x="1080000" y="0"/>
                </a:moveTo>
                <a:cubicBezTo>
                  <a:pt x="1676468" y="0"/>
                  <a:pt x="2160000" y="483532"/>
                  <a:pt x="2160000" y="1080000"/>
                </a:cubicBezTo>
                <a:cubicBezTo>
                  <a:pt x="2160000" y="1676468"/>
                  <a:pt x="1676468" y="2160000"/>
                  <a:pt x="1080000" y="2160000"/>
                </a:cubicBezTo>
                <a:cubicBezTo>
                  <a:pt x="483532" y="2160000"/>
                  <a:pt x="0" y="1676468"/>
                  <a:pt x="0" y="1080000"/>
                </a:cubicBezTo>
                <a:cubicBezTo>
                  <a:pt x="0" y="483532"/>
                  <a:pt x="483532" y="0"/>
                  <a:pt x="1080000" y="0"/>
                </a:cubicBezTo>
                <a:close/>
              </a:path>
            </a:pathLst>
          </a:cu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nchor="ctr">
            <a:noAutofit/>
          </a:bodyPr>
          <a:lstStyle>
            <a:lvl1pPr algn="ctr">
              <a:defRPr/>
            </a:lvl1pPr>
          </a:lstStyle>
          <a:p>
            <a:r>
              <a:rPr lang="en-US"/>
              <a:t>Click icon to add picture</a:t>
            </a:r>
            <a:endParaRPr lang="en-US" dirty="0"/>
          </a:p>
        </p:txBody>
      </p:sp>
      <p:sp>
        <p:nvSpPr>
          <p:cNvPr id="20" name="Text Placeholder 6">
            <a:extLst>
              <a:ext uri="{FF2B5EF4-FFF2-40B4-BE49-F238E27FC236}">
                <a16:creationId xmlns:a16="http://schemas.microsoft.com/office/drawing/2014/main" id="{5A0B101F-D509-4631-AA92-69ED4B5FF92A}"/>
              </a:ext>
            </a:extLst>
          </p:cNvPr>
          <p:cNvSpPr>
            <a:spLocks noGrp="1"/>
          </p:cNvSpPr>
          <p:nvPr>
            <p:ph type="body" sz="quarter" idx="18" hasCustomPrompt="1"/>
          </p:nvPr>
        </p:nvSpPr>
        <p:spPr>
          <a:xfrm>
            <a:off x="9091527" y="3955678"/>
            <a:ext cx="2448000" cy="572457"/>
          </a:xfrm>
        </p:spPr>
        <p:txBody>
          <a:bodyPr>
            <a:normAutofit/>
          </a:bodyPr>
          <a:lstStyle>
            <a:lvl1pPr marL="0" indent="0">
              <a:buNone/>
              <a:defRPr sz="2800" b="1">
                <a:solidFill>
                  <a:schemeClr val="bg1"/>
                </a:solidFill>
              </a:defRPr>
            </a:lvl1pPr>
          </a:lstStyle>
          <a:p>
            <a:pPr lvl="0"/>
            <a:r>
              <a:rPr lang="en-US" dirty="0"/>
              <a:t>Name</a:t>
            </a:r>
          </a:p>
        </p:txBody>
      </p:sp>
      <p:sp>
        <p:nvSpPr>
          <p:cNvPr id="21" name="Text Placeholder 6">
            <a:extLst>
              <a:ext uri="{FF2B5EF4-FFF2-40B4-BE49-F238E27FC236}">
                <a16:creationId xmlns:a16="http://schemas.microsoft.com/office/drawing/2014/main" id="{E097C055-5273-4CEB-AC5C-1C62C2814AC8}"/>
              </a:ext>
            </a:extLst>
          </p:cNvPr>
          <p:cNvSpPr>
            <a:spLocks noGrp="1"/>
          </p:cNvSpPr>
          <p:nvPr>
            <p:ph type="body" sz="quarter" idx="19" hasCustomPrompt="1"/>
          </p:nvPr>
        </p:nvSpPr>
        <p:spPr>
          <a:xfrm>
            <a:off x="9086274" y="4581049"/>
            <a:ext cx="2448000" cy="490771"/>
          </a:xfrm>
        </p:spPr>
        <p:txBody>
          <a:bodyPr>
            <a:normAutofit/>
          </a:bodyPr>
          <a:lstStyle>
            <a:lvl1pPr marL="0" indent="0">
              <a:buNone/>
              <a:defRPr sz="2000" b="0">
                <a:solidFill>
                  <a:schemeClr val="bg1"/>
                </a:solidFill>
              </a:defRPr>
            </a:lvl1pPr>
          </a:lstStyle>
          <a:p>
            <a:pPr lvl="0"/>
            <a:r>
              <a:rPr lang="en-US" dirty="0"/>
              <a:t>Title</a:t>
            </a:r>
          </a:p>
        </p:txBody>
      </p:sp>
      <p:sp>
        <p:nvSpPr>
          <p:cNvPr id="22" name="TextBox 21">
            <a:extLst>
              <a:ext uri="{FF2B5EF4-FFF2-40B4-BE49-F238E27FC236}">
                <a16:creationId xmlns:a16="http://schemas.microsoft.com/office/drawing/2014/main" id="{0DDA707A-A966-4A28-8479-A1C0BE1C07DC}"/>
              </a:ext>
            </a:extLst>
          </p:cNvPr>
          <p:cNvSpPr txBox="1"/>
          <p:nvPr/>
        </p:nvSpPr>
        <p:spPr>
          <a:xfrm>
            <a:off x="614527" y="1765643"/>
            <a:ext cx="1017911" cy="523220"/>
          </a:xfrm>
          <a:prstGeom prst="rect">
            <a:avLst/>
          </a:prstGeom>
          <a:noFill/>
        </p:spPr>
        <p:txBody>
          <a:bodyPr wrap="square" rtlCol="0">
            <a:spAutoFit/>
          </a:bodyPr>
          <a:lstStyle/>
          <a:p>
            <a:pPr algn="l">
              <a:spcBef>
                <a:spcPts val="0"/>
              </a:spcBef>
            </a:pPr>
            <a:r>
              <a:rPr lang="en-US" sz="2800" b="1" dirty="0">
                <a:solidFill>
                  <a:schemeClr val="bg1"/>
                </a:solidFill>
                <a:latin typeface="+mj-lt"/>
              </a:rPr>
              <a:t>Date</a:t>
            </a:r>
          </a:p>
        </p:txBody>
      </p:sp>
      <p:sp>
        <p:nvSpPr>
          <p:cNvPr id="23" name="TextBox 22">
            <a:extLst>
              <a:ext uri="{FF2B5EF4-FFF2-40B4-BE49-F238E27FC236}">
                <a16:creationId xmlns:a16="http://schemas.microsoft.com/office/drawing/2014/main" id="{C86D5EF3-1AB3-471B-A1BC-42BAFA013E41}"/>
              </a:ext>
            </a:extLst>
          </p:cNvPr>
          <p:cNvSpPr txBox="1"/>
          <p:nvPr/>
        </p:nvSpPr>
        <p:spPr>
          <a:xfrm>
            <a:off x="614526" y="2260260"/>
            <a:ext cx="1017911" cy="523220"/>
          </a:xfrm>
          <a:prstGeom prst="rect">
            <a:avLst/>
          </a:prstGeom>
          <a:noFill/>
        </p:spPr>
        <p:txBody>
          <a:bodyPr wrap="square" rtlCol="0">
            <a:spAutoFit/>
          </a:bodyPr>
          <a:lstStyle/>
          <a:p>
            <a:pPr algn="l">
              <a:spcBef>
                <a:spcPts val="0"/>
              </a:spcBef>
            </a:pPr>
            <a:r>
              <a:rPr lang="en-US" sz="2800" b="1" dirty="0">
                <a:solidFill>
                  <a:schemeClr val="bg1"/>
                </a:solidFill>
                <a:latin typeface="+mj-lt"/>
              </a:rPr>
              <a:t>Time</a:t>
            </a:r>
          </a:p>
        </p:txBody>
      </p:sp>
      <p:sp>
        <p:nvSpPr>
          <p:cNvPr id="24" name="Text Placeholder 6">
            <a:extLst>
              <a:ext uri="{FF2B5EF4-FFF2-40B4-BE49-F238E27FC236}">
                <a16:creationId xmlns:a16="http://schemas.microsoft.com/office/drawing/2014/main" id="{8E3FC872-6752-4303-988F-DB46C6A8590E}"/>
              </a:ext>
            </a:extLst>
          </p:cNvPr>
          <p:cNvSpPr>
            <a:spLocks noGrp="1"/>
          </p:cNvSpPr>
          <p:nvPr>
            <p:ph type="body" sz="quarter" idx="20" hasCustomPrompt="1"/>
          </p:nvPr>
        </p:nvSpPr>
        <p:spPr>
          <a:xfrm>
            <a:off x="6330851" y="5695339"/>
            <a:ext cx="5246621" cy="572457"/>
          </a:xfrm>
          <a:solidFill>
            <a:schemeClr val="bg1">
              <a:lumMod val="75000"/>
            </a:schemeClr>
          </a:solidFill>
          <a:ln w="19050">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marL="0" indent="0" algn="ctr">
              <a:buNone/>
              <a:defRPr sz="2800" b="1">
                <a:solidFill>
                  <a:schemeClr val="tx1">
                    <a:lumMod val="85000"/>
                    <a:lumOff val="15000"/>
                  </a:schemeClr>
                </a:solidFill>
              </a:defRPr>
            </a:lvl1pPr>
          </a:lstStyle>
          <a:p>
            <a:pPr lvl="0"/>
            <a:r>
              <a:rPr lang="en-US" dirty="0"/>
              <a:t>&lt;&lt;Click To Join&gt;&gt;</a:t>
            </a:r>
          </a:p>
        </p:txBody>
      </p:sp>
      <p:sp>
        <p:nvSpPr>
          <p:cNvPr id="25" name="Rectangle 24">
            <a:extLst>
              <a:ext uri="{FF2B5EF4-FFF2-40B4-BE49-F238E27FC236}">
                <a16:creationId xmlns:a16="http://schemas.microsoft.com/office/drawing/2014/main" id="{74E263B3-B3D0-40C8-BE3E-4C6836E86C4E}"/>
              </a:ext>
            </a:extLst>
          </p:cNvPr>
          <p:cNvSpPr/>
          <p:nvPr userDrawn="1"/>
        </p:nvSpPr>
        <p:spPr bwMode="auto">
          <a:xfrm>
            <a:off x="0" y="31531"/>
            <a:ext cx="12192000" cy="6559826"/>
          </a:xfrm>
          <a:prstGeom prst="rect">
            <a:avLst/>
          </a:prstGeom>
          <a:gradFill flip="none" rotWithShape="1">
            <a:gsLst>
              <a:gs pos="0">
                <a:schemeClr val="tx2"/>
              </a:gs>
              <a:gs pos="52000">
                <a:schemeClr val="tx2">
                  <a:lumMod val="50000"/>
                </a:schemeClr>
              </a:gs>
            </a:gsLst>
            <a:path path="circle">
              <a:fillToRect l="100000" b="100000"/>
            </a:path>
            <a:tileRect t="-100000" r="-100000"/>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pic>
        <p:nvPicPr>
          <p:cNvPr id="26" name="Picture 25" descr="Text&#10;&#10;Description automatically generated">
            <a:extLst>
              <a:ext uri="{FF2B5EF4-FFF2-40B4-BE49-F238E27FC236}">
                <a16:creationId xmlns:a16="http://schemas.microsoft.com/office/drawing/2014/main" id="{C2FBBA68-0872-473E-885F-08EF271591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6908" y="455346"/>
            <a:ext cx="2810962" cy="725834"/>
          </a:xfrm>
          <a:prstGeom prst="rect">
            <a:avLst/>
          </a:prstGeom>
        </p:spPr>
      </p:pic>
      <p:sp>
        <p:nvSpPr>
          <p:cNvPr id="27" name="TextBox 26">
            <a:extLst>
              <a:ext uri="{FF2B5EF4-FFF2-40B4-BE49-F238E27FC236}">
                <a16:creationId xmlns:a16="http://schemas.microsoft.com/office/drawing/2014/main" id="{E0EF343B-217C-48E3-AE11-BEE374AEFE3F}"/>
              </a:ext>
            </a:extLst>
          </p:cNvPr>
          <p:cNvSpPr txBox="1"/>
          <p:nvPr userDrawn="1"/>
        </p:nvSpPr>
        <p:spPr>
          <a:xfrm>
            <a:off x="614526" y="3429000"/>
            <a:ext cx="5074095" cy="523220"/>
          </a:xfrm>
          <a:prstGeom prst="rect">
            <a:avLst/>
          </a:prstGeom>
          <a:noFill/>
        </p:spPr>
        <p:txBody>
          <a:bodyPr wrap="square" rtlCol="0">
            <a:spAutoFit/>
          </a:bodyPr>
          <a:lstStyle/>
          <a:p>
            <a:pPr algn="l">
              <a:spcBef>
                <a:spcPts val="0"/>
              </a:spcBef>
            </a:pPr>
            <a:r>
              <a:rPr lang="en-US" sz="2800" b="1" dirty="0">
                <a:solidFill>
                  <a:schemeClr val="bg1"/>
                </a:solidFill>
                <a:latin typeface="+mj-lt"/>
              </a:rPr>
              <a:t>Description</a:t>
            </a:r>
          </a:p>
        </p:txBody>
      </p:sp>
      <p:sp>
        <p:nvSpPr>
          <p:cNvPr id="28" name="TextBox 27">
            <a:extLst>
              <a:ext uri="{FF2B5EF4-FFF2-40B4-BE49-F238E27FC236}">
                <a16:creationId xmlns:a16="http://schemas.microsoft.com/office/drawing/2014/main" id="{025586B7-1C36-437F-89CA-8FDDC2A1E563}"/>
              </a:ext>
            </a:extLst>
          </p:cNvPr>
          <p:cNvSpPr txBox="1"/>
          <p:nvPr userDrawn="1"/>
        </p:nvSpPr>
        <p:spPr>
          <a:xfrm>
            <a:off x="614527" y="1765643"/>
            <a:ext cx="1017911" cy="523220"/>
          </a:xfrm>
          <a:prstGeom prst="rect">
            <a:avLst/>
          </a:prstGeom>
          <a:noFill/>
        </p:spPr>
        <p:txBody>
          <a:bodyPr wrap="square" rtlCol="0">
            <a:spAutoFit/>
          </a:bodyPr>
          <a:lstStyle/>
          <a:p>
            <a:pPr algn="l">
              <a:spcBef>
                <a:spcPts val="0"/>
              </a:spcBef>
            </a:pPr>
            <a:r>
              <a:rPr lang="en-US" sz="2800" b="1" dirty="0">
                <a:solidFill>
                  <a:schemeClr val="bg1"/>
                </a:solidFill>
                <a:latin typeface="+mj-lt"/>
              </a:rPr>
              <a:t>Date</a:t>
            </a:r>
          </a:p>
        </p:txBody>
      </p:sp>
      <p:sp>
        <p:nvSpPr>
          <p:cNvPr id="29" name="TextBox 28">
            <a:extLst>
              <a:ext uri="{FF2B5EF4-FFF2-40B4-BE49-F238E27FC236}">
                <a16:creationId xmlns:a16="http://schemas.microsoft.com/office/drawing/2014/main" id="{1A668DA2-389C-442F-8EAD-4E71DD335BC4}"/>
              </a:ext>
            </a:extLst>
          </p:cNvPr>
          <p:cNvSpPr txBox="1"/>
          <p:nvPr userDrawn="1"/>
        </p:nvSpPr>
        <p:spPr>
          <a:xfrm>
            <a:off x="614526" y="2260260"/>
            <a:ext cx="1017911" cy="523220"/>
          </a:xfrm>
          <a:prstGeom prst="rect">
            <a:avLst/>
          </a:prstGeom>
          <a:noFill/>
        </p:spPr>
        <p:txBody>
          <a:bodyPr wrap="square" rtlCol="0">
            <a:spAutoFit/>
          </a:bodyPr>
          <a:lstStyle/>
          <a:p>
            <a:pPr algn="l">
              <a:spcBef>
                <a:spcPts val="0"/>
              </a:spcBef>
            </a:pPr>
            <a:r>
              <a:rPr lang="en-US" sz="2800" b="1" dirty="0">
                <a:solidFill>
                  <a:schemeClr val="bg1"/>
                </a:solidFill>
                <a:latin typeface="+mj-lt"/>
              </a:rPr>
              <a:t>Time</a:t>
            </a:r>
          </a:p>
        </p:txBody>
      </p:sp>
    </p:spTree>
    <p:extLst>
      <p:ext uri="{BB962C8B-B14F-4D97-AF65-F5344CB8AC3E}">
        <p14:creationId xmlns:p14="http://schemas.microsoft.com/office/powerpoint/2010/main" val="293112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p:blipFill>
        <p:spPr>
          <a:xfrm>
            <a:off x="1332" y="95692"/>
            <a:ext cx="12194025" cy="6422065"/>
          </a:xfrm>
          <a:prstGeom prst="rect">
            <a:avLst/>
          </a:prstGeom>
        </p:spPr>
      </p:pic>
      <p:sp>
        <p:nvSpPr>
          <p:cNvPr id="15" name="Rectangle 35"/>
          <p:cNvSpPr>
            <a:spLocks noGrp="1" noChangeArrowheads="1"/>
          </p:cNvSpPr>
          <p:nvPr>
            <p:ph type="ctrTitle" sz="quarter" hasCustomPrompt="1"/>
          </p:nvPr>
        </p:nvSpPr>
        <p:spPr>
          <a:xfrm>
            <a:off x="4688" y="2712785"/>
            <a:ext cx="12196689" cy="1626781"/>
          </a:xfrm>
          <a:ln>
            <a:noFill/>
          </a:ln>
        </p:spPr>
        <p:txBody>
          <a:bodyPr anchor="ctr">
            <a:normAutofit/>
          </a:bodyPr>
          <a:lstStyle>
            <a:lvl1pPr algn="ctr">
              <a:spcAft>
                <a:spcPts val="600"/>
              </a:spcAft>
              <a:defRPr sz="3600">
                <a:solidFill>
                  <a:schemeClr val="bg1"/>
                </a:solidFill>
              </a:defRPr>
            </a:lvl1pPr>
          </a:lstStyle>
          <a:p>
            <a:r>
              <a:rPr lang="en-US" dirty="0"/>
              <a:t>CLICK TO EDIT SECTION TITLE STYLE</a:t>
            </a:r>
          </a:p>
        </p:txBody>
      </p:sp>
      <p:pic>
        <p:nvPicPr>
          <p:cNvPr id="4" name="Picture 3">
            <a:extLst>
              <a:ext uri="{FF2B5EF4-FFF2-40B4-BE49-F238E27FC236}">
                <a16:creationId xmlns:a16="http://schemas.microsoft.com/office/drawing/2014/main" id="{899BFBA0-B351-4CB5-B625-965685570D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32" y="95692"/>
            <a:ext cx="12194025" cy="6422065"/>
          </a:xfrm>
          <a:prstGeom prst="rect">
            <a:avLst/>
          </a:prstGeom>
        </p:spPr>
      </p:pic>
    </p:spTree>
    <p:extLst>
      <p:ext uri="{BB962C8B-B14F-4D97-AF65-F5344CB8AC3E}">
        <p14:creationId xmlns:p14="http://schemas.microsoft.com/office/powerpoint/2010/main" val="1182055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1A6DA3-52E9-4C01-831A-0277CB9401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33" y="95692"/>
            <a:ext cx="12194023" cy="6422064"/>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dirty="0">
                <a:solidFill>
                  <a:schemeClr val="bg1"/>
                </a:solidFill>
                <a:latin typeface="+mj-lt"/>
              </a:rPr>
              <a:t>Together…Shaping the Future of Electricity</a:t>
            </a:r>
          </a:p>
        </p:txBody>
      </p:sp>
      <p:pic>
        <p:nvPicPr>
          <p:cNvPr id="4" name="Picture 3">
            <a:extLst>
              <a:ext uri="{FF2B5EF4-FFF2-40B4-BE49-F238E27FC236}">
                <a16:creationId xmlns:a16="http://schemas.microsoft.com/office/drawing/2014/main" id="{92D199C9-837E-44E6-AAB1-3CDA90FC33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33" y="95692"/>
            <a:ext cx="12194023" cy="6422064"/>
          </a:xfrm>
          <a:prstGeom prst="rect">
            <a:avLst/>
          </a:prstGeom>
        </p:spPr>
      </p:pic>
      <p:sp>
        <p:nvSpPr>
          <p:cNvPr id="6" name="TextBox 5">
            <a:extLst>
              <a:ext uri="{FF2B5EF4-FFF2-40B4-BE49-F238E27FC236}">
                <a16:creationId xmlns:a16="http://schemas.microsoft.com/office/drawing/2014/main" id="{6FD01EB4-1A6C-4221-9999-C82B0227F091}"/>
              </a:ext>
            </a:extLst>
          </p:cNvPr>
          <p:cNvSpPr txBox="1"/>
          <p:nvPr userDrawn="1"/>
        </p:nvSpPr>
        <p:spPr>
          <a:xfrm>
            <a:off x="0" y="3223723"/>
            <a:ext cx="12192000" cy="604911"/>
          </a:xfrm>
          <a:prstGeom prst="rect">
            <a:avLst/>
          </a:prstGeom>
          <a:noFill/>
        </p:spPr>
        <p:txBody>
          <a:bodyPr wrap="none" rtlCol="0">
            <a:noAutofit/>
          </a:bodyPr>
          <a:lstStyle/>
          <a:p>
            <a:pPr algn="ctr">
              <a:spcBef>
                <a:spcPts val="0"/>
              </a:spcBef>
            </a:pPr>
            <a:r>
              <a:rPr lang="en-US" sz="2800" b="1" spc="150" baseline="0" dirty="0">
                <a:solidFill>
                  <a:schemeClr val="bg1"/>
                </a:solidFill>
                <a:latin typeface="+mj-lt"/>
              </a:rPr>
              <a:t>Together…Shaping the Future of Electricity</a:t>
            </a:r>
          </a:p>
        </p:txBody>
      </p:sp>
    </p:spTree>
    <p:extLst>
      <p:ext uri="{BB962C8B-B14F-4D97-AF65-F5344CB8AC3E}">
        <p14:creationId xmlns:p14="http://schemas.microsoft.com/office/powerpoint/2010/main" val="426394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G&amp;ES 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3" name="Text Box 47"/>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2021 Electric Power Research Institute, Inc. All rights reserved.</a:t>
            </a:r>
          </a:p>
        </p:txBody>
      </p:sp>
      <p:sp>
        <p:nvSpPr>
          <p:cNvPr id="14" name="TextBox 13">
            <a:hlinkClick r:id="rId3"/>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5" name="Straight Connector 14"/>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809" y="6284322"/>
            <a:ext cx="150229" cy="150229"/>
          </a:xfrm>
          <a:prstGeom prst="rect">
            <a:avLst/>
          </a:prstGeom>
        </p:spPr>
      </p:pic>
      <p:pic>
        <p:nvPicPr>
          <p:cNvPr id="5" name="Picture 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1415" y="6277559"/>
            <a:ext cx="75579" cy="163755"/>
          </a:xfrm>
          <a:prstGeom prst="rect">
            <a:avLst/>
          </a:prstGeom>
        </p:spPr>
      </p:pic>
      <p:pic>
        <p:nvPicPr>
          <p:cNvPr id="6" name="Picture 5">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743" y="6293930"/>
            <a:ext cx="160709" cy="131013"/>
          </a:xfrm>
          <a:prstGeom prst="rect">
            <a:avLst/>
          </a:prstGeom>
        </p:spPr>
      </p:pic>
      <p:sp>
        <p:nvSpPr>
          <p:cNvPr id="21"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2"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24" name="Rectangle 23"/>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0"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pic>
        <p:nvPicPr>
          <p:cNvPr id="16" name="Picture 15">
            <a:extLst>
              <a:ext uri="{FF2B5EF4-FFF2-40B4-BE49-F238E27FC236}">
                <a16:creationId xmlns:a16="http://schemas.microsoft.com/office/drawing/2014/main" id="{4E149E17-3D8A-4C92-932A-B0130C54AC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Text Box 47">
            <a:extLst>
              <a:ext uri="{FF2B5EF4-FFF2-40B4-BE49-F238E27FC236}">
                <a16:creationId xmlns:a16="http://schemas.microsoft.com/office/drawing/2014/main" id="{E72D96BC-4BE2-47E6-A156-C09548FC1B98}"/>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2021 Electric Power Research Institute, Inc. All rights reserved.</a:t>
            </a:r>
          </a:p>
        </p:txBody>
      </p:sp>
      <p:sp>
        <p:nvSpPr>
          <p:cNvPr id="18" name="TextBox 17">
            <a:hlinkClick r:id="rId3"/>
            <a:extLst>
              <a:ext uri="{FF2B5EF4-FFF2-40B4-BE49-F238E27FC236}">
                <a16:creationId xmlns:a16="http://schemas.microsoft.com/office/drawing/2014/main" id="{6A0B8E6B-F010-4D12-BE3C-3767E4F66F49}"/>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84AB262A-4F2B-4339-9012-DA4AAA8EFB27}"/>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Picture 19">
            <a:hlinkClick r:id="rId4"/>
            <a:extLst>
              <a:ext uri="{FF2B5EF4-FFF2-40B4-BE49-F238E27FC236}">
                <a16:creationId xmlns:a16="http://schemas.microsoft.com/office/drawing/2014/main" id="{994C56AE-0CAB-49F4-8C01-B16A473CA73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2809" y="6284322"/>
            <a:ext cx="150229" cy="150229"/>
          </a:xfrm>
          <a:prstGeom prst="rect">
            <a:avLst/>
          </a:prstGeom>
        </p:spPr>
      </p:pic>
      <p:pic>
        <p:nvPicPr>
          <p:cNvPr id="23" name="Picture 22">
            <a:hlinkClick r:id="rId6"/>
            <a:extLst>
              <a:ext uri="{FF2B5EF4-FFF2-40B4-BE49-F238E27FC236}">
                <a16:creationId xmlns:a16="http://schemas.microsoft.com/office/drawing/2014/main" id="{BCEB1108-46ED-4E83-97C6-E642B62DC3C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11415" y="6277559"/>
            <a:ext cx="75579" cy="163755"/>
          </a:xfrm>
          <a:prstGeom prst="rect">
            <a:avLst/>
          </a:prstGeom>
        </p:spPr>
      </p:pic>
      <p:pic>
        <p:nvPicPr>
          <p:cNvPr id="25" name="Picture 24">
            <a:hlinkClick r:id="rId8"/>
            <a:extLst>
              <a:ext uri="{FF2B5EF4-FFF2-40B4-BE49-F238E27FC236}">
                <a16:creationId xmlns:a16="http://schemas.microsoft.com/office/drawing/2014/main" id="{BC75520F-9451-4021-8996-BAF050252A5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84743" y="6293930"/>
            <a:ext cx="160709" cy="131013"/>
          </a:xfrm>
          <a:prstGeom prst="rect">
            <a:avLst/>
          </a:prstGeom>
        </p:spPr>
      </p:pic>
      <p:sp>
        <p:nvSpPr>
          <p:cNvPr id="26" name="Rectangle 25">
            <a:extLst>
              <a:ext uri="{FF2B5EF4-FFF2-40B4-BE49-F238E27FC236}">
                <a16:creationId xmlns:a16="http://schemas.microsoft.com/office/drawing/2014/main" id="{2FDEB389-AA35-4062-A53A-6CA0D3E20256}"/>
              </a:ext>
            </a:extLst>
          </p:cNvPr>
          <p:cNvSpPr/>
          <p:nvPr userDrawn="1"/>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Tree>
    <p:extLst>
      <p:ext uri="{BB962C8B-B14F-4D97-AF65-F5344CB8AC3E}">
        <p14:creationId xmlns:p14="http://schemas.microsoft.com/office/powerpoint/2010/main" val="120011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709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8D5D74A2-6749-4ACE-A3F5-2D40F39C0DD8}"/>
              </a:ext>
            </a:extLst>
          </p:cNvPr>
          <p:cNvSpPr>
            <a:spLocks noGrp="1"/>
          </p:cNvSpPr>
          <p:nvPr>
            <p:ph idx="1"/>
          </p:nvPr>
        </p:nvSpPr>
        <p:spPr>
          <a:xfrm>
            <a:off x="365760" y="1005840"/>
            <a:ext cx="11430000" cy="47741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517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116629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Text Placeholder 8">
            <a:extLst>
              <a:ext uri="{FF2B5EF4-FFF2-40B4-BE49-F238E27FC236}">
                <a16:creationId xmlns:a16="http://schemas.microsoft.com/office/drawing/2014/main" id="{7DBEF806-E9EA-49FE-8771-F1FDA1E42FD4}"/>
              </a:ext>
            </a:extLst>
          </p:cNvPr>
          <p:cNvSpPr>
            <a:spLocks noGrp="1"/>
          </p:cNvSpPr>
          <p:nvPr>
            <p:ph type="body" sz="quarter" idx="11" hasCustomPrompt="1"/>
          </p:nvPr>
        </p:nvSpPr>
        <p:spPr>
          <a:xfrm>
            <a:off x="10963175" y="3898649"/>
            <a:ext cx="1228825" cy="904357"/>
          </a:xfrm>
          <a:solidFill>
            <a:schemeClr val="bg1">
              <a:lumMod val="85000"/>
            </a:schemeClr>
          </a:solidFill>
        </p:spPr>
        <p:txBody>
          <a:bodyPr>
            <a:noAutofit/>
          </a:bodyPr>
          <a:lstStyle>
            <a:lvl1pPr marL="0" indent="0">
              <a:buNone/>
              <a:defRPr sz="1600" b="1" i="1">
                <a:solidFill>
                  <a:schemeClr val="tx1">
                    <a:lumMod val="75000"/>
                    <a:lumOff val="25000"/>
                  </a:schemeClr>
                </a:solidFill>
              </a:defRPr>
            </a:lvl1pPr>
            <a:lvl2pPr>
              <a:defRPr sz="2200"/>
            </a:lvl2pPr>
            <a:lvl3pPr>
              <a:defRPr sz="2200"/>
            </a:lvl3pPr>
            <a:lvl4pPr>
              <a:defRPr sz="2200"/>
            </a:lvl4pPr>
            <a:lvl5pPr>
              <a:defRPr sz="2200"/>
            </a:lvl5pPr>
          </a:lstStyle>
          <a:p>
            <a:pPr lvl="0"/>
            <a:r>
              <a:rPr lang="en-US" dirty="0"/>
              <a:t>&lt;Comment&gt;</a:t>
            </a:r>
          </a:p>
        </p:txBody>
      </p:sp>
    </p:spTree>
    <p:extLst>
      <p:ext uri="{BB962C8B-B14F-4D97-AF65-F5344CB8AC3E}">
        <p14:creationId xmlns:p14="http://schemas.microsoft.com/office/powerpoint/2010/main" val="14885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75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152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hyperlink" Target="http://www.epri.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1"/>
          <p:cNvSpPr/>
          <p:nvPr/>
        </p:nvSpPr>
        <p:spPr>
          <a:xfrm>
            <a:off x="0" y="6602042"/>
            <a:ext cx="10458450" cy="18415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 Box 47"/>
          <p:cNvSpPr txBox="1">
            <a:spLocks noChangeArrowheads="1"/>
          </p:cNvSpPr>
          <p:nvPr/>
        </p:nvSpPr>
        <p:spPr bwMode="auto">
          <a:xfrm>
            <a:off x="4656903" y="6586395"/>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tx1">
                    <a:lumMod val="50000"/>
                    <a:lumOff val="50000"/>
                  </a:schemeClr>
                </a:solidFill>
                <a:latin typeface="Calibri Light" panose="020F0302020204030204" pitchFamily="34" charset="0"/>
                <a:cs typeface="Calibri Light" panose="020F0302020204030204" pitchFamily="34" charset="0"/>
              </a:rPr>
              <a:t>© 2021 Electric Power Research Institute, Inc. All rights reserved.</a:t>
            </a:r>
          </a:p>
        </p:txBody>
      </p:sp>
      <p:sp>
        <p:nvSpPr>
          <p:cNvPr id="13" name="TextBox 12">
            <a:hlinkClick r:id="rId31"/>
          </p:cNvPr>
          <p:cNvSpPr txBox="1"/>
          <p:nvPr/>
        </p:nvSpPr>
        <p:spPr>
          <a:xfrm>
            <a:off x="1892567" y="6586395"/>
            <a:ext cx="1220110" cy="215445"/>
          </a:xfrm>
          <a:prstGeom prst="rect">
            <a:avLst/>
          </a:prstGeom>
          <a:noFill/>
        </p:spPr>
        <p:txBody>
          <a:bodyPr wrap="square" rtlCol="0">
            <a:spAutoFit/>
          </a:bodyPr>
          <a:lstStyle/>
          <a:p>
            <a:pPr algn="l"/>
            <a:r>
              <a:rPr lang="en-US" sz="800" b="1" spc="200" baseline="0" dirty="0">
                <a:solidFill>
                  <a:schemeClr val="tx1">
                    <a:lumMod val="50000"/>
                    <a:lumOff val="50000"/>
                  </a:schemeClr>
                </a:solidFill>
                <a:latin typeface="Century Gothic" panose="020B0502020202020204" pitchFamily="34" charset="0"/>
              </a:rPr>
              <a:t>www.epri.com</a:t>
            </a:r>
          </a:p>
        </p:txBody>
      </p:sp>
      <p:sp>
        <p:nvSpPr>
          <p:cNvPr id="1060" name="Text Box 36"/>
          <p:cNvSpPr txBox="1">
            <a:spLocks noChangeArrowheads="1"/>
          </p:cNvSpPr>
          <p:nvPr/>
        </p:nvSpPr>
        <p:spPr bwMode="auto">
          <a:xfrm>
            <a:off x="81280" y="6586395"/>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dirty="0">
              <a:solidFill>
                <a:schemeClr val="tx1">
                  <a:lumMod val="50000"/>
                  <a:lumOff val="50000"/>
                </a:schemeClr>
              </a:solidFill>
            </a:endParaRPr>
          </a:p>
        </p:txBody>
      </p:sp>
      <p:pic>
        <p:nvPicPr>
          <p:cNvPr id="15" name="Picture 1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608417" y="6579063"/>
            <a:ext cx="1385206" cy="225889"/>
          </a:xfrm>
          <a:prstGeom prst="rect">
            <a:avLst/>
          </a:prstGeom>
        </p:spPr>
      </p:pic>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4" name="Rectangle 21">
            <a:extLst>
              <a:ext uri="{FF2B5EF4-FFF2-40B4-BE49-F238E27FC236}">
                <a16:creationId xmlns:a16="http://schemas.microsoft.com/office/drawing/2014/main" id="{93646B6A-E983-4250-B92E-8663627B5370}"/>
              </a:ext>
            </a:extLst>
          </p:cNvPr>
          <p:cNvSpPr/>
          <p:nvPr userDrawn="1"/>
        </p:nvSpPr>
        <p:spPr>
          <a:xfrm>
            <a:off x="0" y="6602042"/>
            <a:ext cx="10458450" cy="18415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 Box 47">
            <a:extLst>
              <a:ext uri="{FF2B5EF4-FFF2-40B4-BE49-F238E27FC236}">
                <a16:creationId xmlns:a16="http://schemas.microsoft.com/office/drawing/2014/main" id="{79A1EB83-30EE-451D-9C2D-1AD50EB44442}"/>
              </a:ext>
            </a:extLst>
          </p:cNvPr>
          <p:cNvSpPr txBox="1">
            <a:spLocks noChangeArrowheads="1"/>
          </p:cNvSpPr>
          <p:nvPr userDrawn="1"/>
        </p:nvSpPr>
        <p:spPr bwMode="auto">
          <a:xfrm>
            <a:off x="4656903" y="6586395"/>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tx1">
                    <a:lumMod val="50000"/>
                    <a:lumOff val="50000"/>
                  </a:schemeClr>
                </a:solidFill>
                <a:latin typeface="Calibri Light" panose="020F0302020204030204" pitchFamily="34" charset="0"/>
                <a:cs typeface="Calibri Light" panose="020F0302020204030204" pitchFamily="34" charset="0"/>
              </a:rPr>
              <a:t>© 2021 Electric Power Research Institute, Inc. All rights reserved.</a:t>
            </a:r>
          </a:p>
        </p:txBody>
      </p:sp>
      <p:sp>
        <p:nvSpPr>
          <p:cNvPr id="17" name="TextBox 16">
            <a:hlinkClick r:id="rId31"/>
            <a:extLst>
              <a:ext uri="{FF2B5EF4-FFF2-40B4-BE49-F238E27FC236}">
                <a16:creationId xmlns:a16="http://schemas.microsoft.com/office/drawing/2014/main" id="{4F15491C-D7CE-4065-A748-08C22C35EE89}"/>
              </a:ext>
            </a:extLst>
          </p:cNvPr>
          <p:cNvSpPr txBox="1"/>
          <p:nvPr userDrawn="1"/>
        </p:nvSpPr>
        <p:spPr>
          <a:xfrm>
            <a:off x="1892567" y="6586395"/>
            <a:ext cx="1220110" cy="215445"/>
          </a:xfrm>
          <a:prstGeom prst="rect">
            <a:avLst/>
          </a:prstGeom>
          <a:noFill/>
        </p:spPr>
        <p:txBody>
          <a:bodyPr wrap="square" rtlCol="0">
            <a:spAutoFit/>
          </a:bodyPr>
          <a:lstStyle/>
          <a:p>
            <a:pPr algn="l"/>
            <a:r>
              <a:rPr lang="en-US" sz="800" b="1" spc="200" baseline="0" dirty="0">
                <a:solidFill>
                  <a:schemeClr val="tx1">
                    <a:lumMod val="50000"/>
                    <a:lumOff val="50000"/>
                  </a:schemeClr>
                </a:solidFill>
                <a:latin typeface="Century Gothic" panose="020B0502020202020204" pitchFamily="34" charset="0"/>
              </a:rPr>
              <a:t>www.epri.com</a:t>
            </a:r>
          </a:p>
        </p:txBody>
      </p:sp>
      <p:pic>
        <p:nvPicPr>
          <p:cNvPr id="18" name="Picture 17">
            <a:extLst>
              <a:ext uri="{FF2B5EF4-FFF2-40B4-BE49-F238E27FC236}">
                <a16:creationId xmlns:a16="http://schemas.microsoft.com/office/drawing/2014/main" id="{47B180AC-119E-485B-B53B-B3007E014D1F}"/>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608417" y="6579063"/>
            <a:ext cx="1385206" cy="225889"/>
          </a:xfrm>
          <a:prstGeom prst="rect">
            <a:avLst/>
          </a:prstGeom>
        </p:spPr>
      </p:pic>
      <p:sp>
        <p:nvSpPr>
          <p:cNvPr id="19" name="Rectangle 18">
            <a:extLst>
              <a:ext uri="{FF2B5EF4-FFF2-40B4-BE49-F238E27FC236}">
                <a16:creationId xmlns:a16="http://schemas.microsoft.com/office/drawing/2014/main" id="{CDDDCCE7-F8CC-4B6A-8015-C1A320D0D1E9}"/>
              </a:ext>
            </a:extLst>
          </p:cNvPr>
          <p:cNvSpPr/>
          <p:nvPr userDrawn="1"/>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Tree>
    <p:extLst>
      <p:ext uri="{BB962C8B-B14F-4D97-AF65-F5344CB8AC3E}">
        <p14:creationId xmlns:p14="http://schemas.microsoft.com/office/powerpoint/2010/main" val="168370434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8" r:id="rId28"/>
    <p:sldLayoutId id="2147483789" r:id="rId29"/>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Tx/>
        <a:buBlip>
          <a:blip r:embed="rId33">
            <a:extLst>
              <a:ext uri="{96DAC541-7B7A-43D3-8B79-37D633B846F1}">
                <asvg:svgBlip xmlns:asvg="http://schemas.microsoft.com/office/drawing/2016/SVG/main" r:embed="rId34"/>
              </a:ext>
            </a:extLst>
          </a:blip>
        </a:buBlip>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110000"/>
        <a:buFont typeface="Wingdings" panose="05000000000000000000" pitchFamily="2" charset="2"/>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Courier New" panose="02070309020205020404" pitchFamily="49" charset="0"/>
        <a:buChar char="o"/>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7.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mailto:mheidarifar@epri.com" TargetMode="Externa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9.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EE44BE6-9085-4294-BBC3-2CACE7BD6E66}"/>
              </a:ext>
            </a:extLst>
          </p:cNvPr>
          <p:cNvSpPr>
            <a:spLocks noGrp="1"/>
          </p:cNvSpPr>
          <p:nvPr>
            <p:ph type="subTitle" sz="quarter" idx="1"/>
          </p:nvPr>
        </p:nvSpPr>
        <p:spPr>
          <a:xfrm>
            <a:off x="365758" y="3630706"/>
            <a:ext cx="6217920" cy="2312894"/>
          </a:xfrm>
        </p:spPr>
        <p:txBody>
          <a:bodyPr>
            <a:normAutofit fontScale="92500" lnSpcReduction="10000"/>
          </a:bodyPr>
          <a:lstStyle/>
          <a:p>
            <a:r>
              <a:rPr lang="en-US" dirty="0"/>
              <a:t>Majid Heidarifar, EPRI</a:t>
            </a:r>
          </a:p>
          <a:p>
            <a:r>
              <a:rPr lang="en-US" dirty="0"/>
              <a:t>Nikita Singhal, EPRI</a:t>
            </a:r>
          </a:p>
          <a:p>
            <a:r>
              <a:rPr lang="en-US" dirty="0"/>
              <a:t>Aidan Tuohy, EPRI</a:t>
            </a:r>
          </a:p>
          <a:p>
            <a:r>
              <a:rPr lang="en-US" dirty="0"/>
              <a:t>Russ Philbrick, Polaris</a:t>
            </a:r>
          </a:p>
          <a:p>
            <a:r>
              <a:rPr lang="en-US" dirty="0"/>
              <a:t>Erik Ela, EPRI</a:t>
            </a:r>
          </a:p>
          <a:p>
            <a:r>
              <a:rPr lang="en-US" dirty="0"/>
              <a:t>Pablo Ruiz, </a:t>
            </a:r>
            <a:r>
              <a:rPr lang="en-US" dirty="0" err="1"/>
              <a:t>NewGrid</a:t>
            </a:r>
            <a:endParaRPr lang="en-US" dirty="0"/>
          </a:p>
          <a:p>
            <a:br>
              <a:rPr lang="en-US" dirty="0"/>
            </a:br>
            <a:r>
              <a:rPr lang="en-US" sz="1800" dirty="0"/>
              <a:t>June 23, 2021</a:t>
            </a:r>
            <a:endParaRPr lang="en-US" dirty="0"/>
          </a:p>
        </p:txBody>
      </p:sp>
      <p:sp>
        <p:nvSpPr>
          <p:cNvPr id="2" name="Title 1">
            <a:extLst>
              <a:ext uri="{FF2B5EF4-FFF2-40B4-BE49-F238E27FC236}">
                <a16:creationId xmlns:a16="http://schemas.microsoft.com/office/drawing/2014/main" id="{7093ED4C-4859-43F1-B1ED-1AFC1AA81E55}"/>
              </a:ext>
            </a:extLst>
          </p:cNvPr>
          <p:cNvSpPr>
            <a:spLocks noGrp="1"/>
          </p:cNvSpPr>
          <p:nvPr>
            <p:ph type="ctrTitle" sz="quarter"/>
          </p:nvPr>
        </p:nvSpPr>
        <p:spPr>
          <a:xfrm>
            <a:off x="365758" y="1344706"/>
            <a:ext cx="6217920" cy="1764254"/>
          </a:xfrm>
        </p:spPr>
        <p:txBody>
          <a:bodyPr>
            <a:normAutofit/>
          </a:bodyPr>
          <a:lstStyle/>
          <a:p>
            <a:r>
              <a:rPr lang="en-US" dirty="0"/>
              <a:t>Modeling and Valuation of Pumped Storage Hydropower Resources </a:t>
            </a:r>
          </a:p>
        </p:txBody>
      </p:sp>
      <p:sp>
        <p:nvSpPr>
          <p:cNvPr id="6" name="Text Placeholder 5">
            <a:extLst>
              <a:ext uri="{FF2B5EF4-FFF2-40B4-BE49-F238E27FC236}">
                <a16:creationId xmlns:a16="http://schemas.microsoft.com/office/drawing/2014/main" id="{CDD2172F-B64E-4C64-8E44-C6D16E3F0E8C}"/>
              </a:ext>
            </a:extLst>
          </p:cNvPr>
          <p:cNvSpPr txBox="1">
            <a:spLocks noGrp="1"/>
          </p:cNvSpPr>
          <p:nvPr>
            <p:ph type="body" sz="quarter" idx="10"/>
          </p:nvPr>
        </p:nvSpPr>
        <p:spPr>
          <a:xfrm>
            <a:off x="6861463" y="6035040"/>
            <a:ext cx="5313912" cy="646331"/>
          </a:xfrm>
          <a:prstGeom prst="rect">
            <a:avLst/>
          </a:prstGeom>
          <a:gradFill flip="none" rotWithShape="1">
            <a:gsLst>
              <a:gs pos="0">
                <a:schemeClr val="accent4">
                  <a:lumMod val="5000"/>
                  <a:lumOff val="95000"/>
                  <a:alpha val="67000"/>
                </a:schemeClr>
              </a:gs>
              <a:gs pos="37000">
                <a:srgbClr val="3399FF"/>
              </a:gs>
              <a:gs pos="52000">
                <a:schemeClr val="accent4">
                  <a:lumMod val="45000"/>
                  <a:lumOff val="55000"/>
                </a:schemeClr>
              </a:gs>
              <a:gs pos="69000">
                <a:schemeClr val="accent4">
                  <a:lumMod val="30000"/>
                  <a:lumOff val="70000"/>
                </a:schemeClr>
              </a:gs>
            </a:gsLst>
            <a:lin ang="0" scaled="0"/>
            <a:tileRect/>
          </a:gradFill>
        </p:spPr>
        <p:txBody>
          <a:bodyPr wrap="square" rtlCol="0">
            <a:spAutoFit/>
          </a:bodyPr>
          <a:lstStyle/>
          <a:p>
            <a:r>
              <a:rPr lang="en-US" sz="1200" dirty="0">
                <a:latin typeface="+mn-lt"/>
              </a:rPr>
              <a:t>This presentation is, in part, supported by the U.S. Department of Energy, Water Power Technologies Office under Award Number DE-EE0008783 </a:t>
            </a:r>
            <a:r>
              <a:rPr lang="en-US" sz="1200" u="sng" dirty="0">
                <a:latin typeface="+mn-lt"/>
              </a:rPr>
              <a:t>P</a:t>
            </a:r>
            <a:r>
              <a:rPr lang="en-US" sz="1200" dirty="0">
                <a:latin typeface="+mn-lt"/>
              </a:rPr>
              <a:t>redicting </a:t>
            </a:r>
            <a:r>
              <a:rPr lang="en-US" sz="1200" u="sng" dirty="0">
                <a:latin typeface="+mn-lt"/>
              </a:rPr>
              <a:t>U</a:t>
            </a:r>
            <a:r>
              <a:rPr lang="en-US" sz="1200" dirty="0">
                <a:latin typeface="+mn-lt"/>
              </a:rPr>
              <a:t>nique </a:t>
            </a:r>
            <a:r>
              <a:rPr lang="en-US" sz="1200" u="sng" dirty="0">
                <a:latin typeface="+mn-lt"/>
              </a:rPr>
              <a:t>M</a:t>
            </a:r>
            <a:r>
              <a:rPr lang="en-US" sz="1200" dirty="0">
                <a:latin typeface="+mn-lt"/>
              </a:rPr>
              <a:t>arket </a:t>
            </a:r>
            <a:r>
              <a:rPr lang="en-US" sz="1200" u="sng" dirty="0">
                <a:latin typeface="+mn-lt"/>
              </a:rPr>
              <a:t>P</a:t>
            </a:r>
            <a:r>
              <a:rPr lang="en-US" sz="1200" dirty="0">
                <a:latin typeface="+mn-lt"/>
              </a:rPr>
              <a:t>umped </a:t>
            </a:r>
            <a:r>
              <a:rPr lang="en-US" sz="1200" u="sng" dirty="0">
                <a:latin typeface="+mn-lt"/>
              </a:rPr>
              <a:t>S</a:t>
            </a:r>
            <a:r>
              <a:rPr lang="en-US" sz="1200" dirty="0">
                <a:latin typeface="+mn-lt"/>
              </a:rPr>
              <a:t>torage </a:t>
            </a:r>
            <a:r>
              <a:rPr lang="en-US" sz="1200" u="sng" dirty="0">
                <a:latin typeface="+mn-lt"/>
              </a:rPr>
              <a:t>S</a:t>
            </a:r>
            <a:r>
              <a:rPr lang="en-US" sz="1200" dirty="0">
                <a:latin typeface="+mn-lt"/>
              </a:rPr>
              <a:t>ignificance (PUMPSS)</a:t>
            </a:r>
          </a:p>
        </p:txBody>
      </p:sp>
      <p:sp>
        <p:nvSpPr>
          <p:cNvPr id="7" name="Text Placeholder 4">
            <a:extLst>
              <a:ext uri="{FF2B5EF4-FFF2-40B4-BE49-F238E27FC236}">
                <a16:creationId xmlns:a16="http://schemas.microsoft.com/office/drawing/2014/main" id="{82231E38-2B2F-44FE-9ABB-90426874EFE6}"/>
              </a:ext>
            </a:extLst>
          </p:cNvPr>
          <p:cNvSpPr txBox="1">
            <a:spLocks/>
          </p:cNvSpPr>
          <p:nvPr/>
        </p:nvSpPr>
        <p:spPr bwMode="auto">
          <a:xfrm>
            <a:off x="365758" y="3108960"/>
            <a:ext cx="6217920" cy="5217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0" indent="0" algn="l" rtl="0" eaLnBrk="1" fontAlgn="base" hangingPunct="1">
              <a:lnSpc>
                <a:spcPct val="100000"/>
              </a:lnSpc>
              <a:spcBef>
                <a:spcPct val="0"/>
              </a:spcBef>
              <a:spcAft>
                <a:spcPts val="600"/>
              </a:spcAft>
              <a:buClr>
                <a:schemeClr val="tx1">
                  <a:lumMod val="65000"/>
                  <a:lumOff val="35000"/>
                </a:schemeClr>
              </a:buClr>
              <a:buSzPct val="80000"/>
              <a:buFontTx/>
              <a:buNone/>
              <a:defRPr sz="2400" b="1" baseline="0">
                <a:solidFill>
                  <a:srgbClr val="0040C0"/>
                </a:solidFill>
                <a:latin typeface="+mj-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110000"/>
              <a:buFont typeface="Wingdings" panose="05000000000000000000" pitchFamily="2" charset="2"/>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Courier New" panose="02070309020205020404" pitchFamily="49" charset="0"/>
              <a:buChar char="o"/>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r>
              <a:rPr lang="en-US" kern="0" dirty="0"/>
              <a:t>FERC Technical Conference</a:t>
            </a:r>
          </a:p>
        </p:txBody>
      </p:sp>
    </p:spTree>
    <p:extLst>
      <p:ext uri="{BB962C8B-B14F-4D97-AF65-F5344CB8AC3E}">
        <p14:creationId xmlns:p14="http://schemas.microsoft.com/office/powerpoint/2010/main" val="2433604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ADB45-1119-4BF7-8F7B-1102EDD9152F}"/>
              </a:ext>
            </a:extLst>
          </p:cNvPr>
          <p:cNvSpPr>
            <a:spLocks noGrp="1"/>
          </p:cNvSpPr>
          <p:nvPr>
            <p:ph type="title"/>
          </p:nvPr>
        </p:nvSpPr>
        <p:spPr/>
        <p:txBody>
          <a:bodyPr/>
          <a:lstStyle/>
          <a:p>
            <a:r>
              <a:rPr lang="en-US" sz="4000" dirty="0">
                <a:latin typeface="Century Gothic" panose="020B0502020202020204" pitchFamily="34" charset="0"/>
              </a:rPr>
              <a:t>Proposed Case Studies</a:t>
            </a:r>
          </a:p>
        </p:txBody>
      </p:sp>
      <p:graphicFrame>
        <p:nvGraphicFramePr>
          <p:cNvPr id="4" name="Content Placeholder 3">
            <a:extLst>
              <a:ext uri="{FF2B5EF4-FFF2-40B4-BE49-F238E27FC236}">
                <a16:creationId xmlns:a16="http://schemas.microsoft.com/office/drawing/2014/main" id="{4156CB2C-65A3-45C2-B7C6-2F2C872936D3}"/>
              </a:ext>
            </a:extLst>
          </p:cNvPr>
          <p:cNvGraphicFramePr>
            <a:graphicFrameLocks noGrp="1"/>
          </p:cNvGraphicFramePr>
          <p:nvPr>
            <p:ph idx="1"/>
            <p:extLst>
              <p:ext uri="{D42A27DB-BD31-4B8C-83A1-F6EECF244321}">
                <p14:modId xmlns:p14="http://schemas.microsoft.com/office/powerpoint/2010/main" val="1833741908"/>
              </p:ext>
            </p:extLst>
          </p:nvPr>
        </p:nvGraphicFramePr>
        <p:xfrm>
          <a:off x="365125" y="1006475"/>
          <a:ext cx="11430000" cy="5394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348676B2-3930-4547-A92F-DF4F081895E0}"/>
              </a:ext>
            </a:extLst>
          </p:cNvPr>
          <p:cNvSpPr/>
          <p:nvPr/>
        </p:nvSpPr>
        <p:spPr bwMode="auto">
          <a:xfrm>
            <a:off x="1431924" y="3375025"/>
            <a:ext cx="2561577" cy="1439571"/>
          </a:xfrm>
          <a:prstGeom prst="rect">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882509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698F-00E3-41C6-8DC3-1FA6AC130F7E}"/>
              </a:ext>
            </a:extLst>
          </p:cNvPr>
          <p:cNvSpPr>
            <a:spLocks noGrp="1"/>
          </p:cNvSpPr>
          <p:nvPr>
            <p:ph type="ctrTitle" sz="quarter"/>
          </p:nvPr>
        </p:nvSpPr>
        <p:spPr/>
        <p:txBody>
          <a:bodyPr/>
          <a:lstStyle/>
          <a:p>
            <a:r>
              <a:rPr lang="en-US" dirty="0"/>
              <a:t>Modeling Results</a:t>
            </a:r>
          </a:p>
        </p:txBody>
      </p:sp>
    </p:spTree>
    <p:extLst>
      <p:ext uri="{BB962C8B-B14F-4D97-AF65-F5344CB8AC3E}">
        <p14:creationId xmlns:p14="http://schemas.microsoft.com/office/powerpoint/2010/main" val="119254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06F31-A381-4D4C-A27A-E609B5CB2F8D}"/>
              </a:ext>
            </a:extLst>
          </p:cNvPr>
          <p:cNvSpPr>
            <a:spLocks noGrp="1"/>
          </p:cNvSpPr>
          <p:nvPr>
            <p:ph type="title"/>
          </p:nvPr>
        </p:nvSpPr>
        <p:spPr>
          <a:xfrm>
            <a:off x="365760" y="182563"/>
            <a:ext cx="11430000" cy="731520"/>
          </a:xfrm>
        </p:spPr>
        <p:txBody>
          <a:bodyPr wrap="square" anchor="t">
            <a:normAutofit/>
          </a:bodyPr>
          <a:lstStyle/>
          <a:p>
            <a:r>
              <a:rPr lang="en-US" sz="3000" dirty="0"/>
              <a:t>System Characteristics</a:t>
            </a:r>
          </a:p>
        </p:txBody>
      </p:sp>
      <p:graphicFrame>
        <p:nvGraphicFramePr>
          <p:cNvPr id="17" name="Chart 16">
            <a:extLst>
              <a:ext uri="{FF2B5EF4-FFF2-40B4-BE49-F238E27FC236}">
                <a16:creationId xmlns:a16="http://schemas.microsoft.com/office/drawing/2014/main" id="{84BDC9F9-D5C2-431B-BA9A-13A05A5C8B31}"/>
              </a:ext>
            </a:extLst>
          </p:cNvPr>
          <p:cNvGraphicFramePr>
            <a:graphicFrameLocks/>
          </p:cNvGraphicFramePr>
          <p:nvPr>
            <p:extLst>
              <p:ext uri="{D42A27DB-BD31-4B8C-83A1-F6EECF244321}">
                <p14:modId xmlns:p14="http://schemas.microsoft.com/office/powerpoint/2010/main" val="2419874129"/>
              </p:ext>
            </p:extLst>
          </p:nvPr>
        </p:nvGraphicFramePr>
        <p:xfrm>
          <a:off x="222738" y="2734142"/>
          <a:ext cx="59436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F7D3076E-DC67-4AF0-B615-6535C56E844D}"/>
              </a:ext>
            </a:extLst>
          </p:cNvPr>
          <p:cNvGraphicFramePr>
            <a:graphicFrameLocks/>
          </p:cNvGraphicFramePr>
          <p:nvPr>
            <p:extLst>
              <p:ext uri="{D42A27DB-BD31-4B8C-83A1-F6EECF244321}">
                <p14:modId xmlns:p14="http://schemas.microsoft.com/office/powerpoint/2010/main" val="2288487364"/>
              </p:ext>
            </p:extLst>
          </p:nvPr>
        </p:nvGraphicFramePr>
        <p:xfrm>
          <a:off x="6094325" y="2734142"/>
          <a:ext cx="59436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7">
            <a:extLst>
              <a:ext uri="{FF2B5EF4-FFF2-40B4-BE49-F238E27FC236}">
                <a16:creationId xmlns:a16="http://schemas.microsoft.com/office/drawing/2014/main" id="{042BE2BD-6E58-4DEE-B02D-75B6D8652307}"/>
              </a:ext>
            </a:extLst>
          </p:cNvPr>
          <p:cNvGraphicFramePr>
            <a:graphicFrameLocks noGrp="1"/>
          </p:cNvGraphicFramePr>
          <p:nvPr>
            <p:extLst>
              <p:ext uri="{D42A27DB-BD31-4B8C-83A1-F6EECF244321}">
                <p14:modId xmlns:p14="http://schemas.microsoft.com/office/powerpoint/2010/main" val="3592191992"/>
              </p:ext>
            </p:extLst>
          </p:nvPr>
        </p:nvGraphicFramePr>
        <p:xfrm>
          <a:off x="1623764" y="1267852"/>
          <a:ext cx="8127999" cy="1112520"/>
        </p:xfrm>
        <a:graphic>
          <a:graphicData uri="http://schemas.openxmlformats.org/drawingml/2006/table">
            <a:tbl>
              <a:tblPr firstRow="1" bandRow="1">
                <a:tableStyleId>{6E25E649-3F16-4E02-A733-19D2CDBF48F0}</a:tableStyleId>
              </a:tblPr>
              <a:tblGrid>
                <a:gridCol w="2709333">
                  <a:extLst>
                    <a:ext uri="{9D8B030D-6E8A-4147-A177-3AD203B41FA5}">
                      <a16:colId xmlns:a16="http://schemas.microsoft.com/office/drawing/2014/main" val="547193307"/>
                    </a:ext>
                  </a:extLst>
                </a:gridCol>
                <a:gridCol w="2709333">
                  <a:extLst>
                    <a:ext uri="{9D8B030D-6E8A-4147-A177-3AD203B41FA5}">
                      <a16:colId xmlns:a16="http://schemas.microsoft.com/office/drawing/2014/main" val="2768829178"/>
                    </a:ext>
                  </a:extLst>
                </a:gridCol>
                <a:gridCol w="2709333">
                  <a:extLst>
                    <a:ext uri="{9D8B030D-6E8A-4147-A177-3AD203B41FA5}">
                      <a16:colId xmlns:a16="http://schemas.microsoft.com/office/drawing/2014/main" val="2743542561"/>
                    </a:ext>
                  </a:extLst>
                </a:gridCol>
              </a:tblGrid>
              <a:tr h="370840">
                <a:tc>
                  <a:txBody>
                    <a:bodyPr/>
                    <a:lstStyle/>
                    <a:p>
                      <a:endParaRPr lang="en-US" sz="1400" dirty="0">
                        <a:latin typeface="+mj-lt"/>
                      </a:endParaRPr>
                    </a:p>
                  </a:txBody>
                  <a:tcPr/>
                </a:tc>
                <a:tc>
                  <a:txBody>
                    <a:bodyPr/>
                    <a:lstStyle/>
                    <a:p>
                      <a:pPr algn="ctr"/>
                      <a:r>
                        <a:rPr lang="en-US" sz="1400" dirty="0">
                          <a:latin typeface="+mj-lt"/>
                        </a:rPr>
                        <a:t>Current VRE Mix</a:t>
                      </a:r>
                    </a:p>
                  </a:txBody>
                  <a:tcPr/>
                </a:tc>
                <a:tc>
                  <a:txBody>
                    <a:bodyPr/>
                    <a:lstStyle/>
                    <a:p>
                      <a:pPr algn="ctr"/>
                      <a:r>
                        <a:rPr lang="en-US" sz="1400" dirty="0">
                          <a:latin typeface="+mj-lt"/>
                        </a:rPr>
                        <a:t>Medium VRE Mix</a:t>
                      </a:r>
                    </a:p>
                  </a:txBody>
                  <a:tcPr/>
                </a:tc>
                <a:extLst>
                  <a:ext uri="{0D108BD9-81ED-4DB2-BD59-A6C34878D82A}">
                    <a16:rowId xmlns:a16="http://schemas.microsoft.com/office/drawing/2014/main" val="1312732382"/>
                  </a:ext>
                </a:extLst>
              </a:tr>
              <a:tr h="370840">
                <a:tc>
                  <a:txBody>
                    <a:bodyPr/>
                    <a:lstStyle/>
                    <a:p>
                      <a:pPr algn="ctr"/>
                      <a:r>
                        <a:rPr lang="en-US" sz="1400" dirty="0">
                          <a:latin typeface="+mj-lt"/>
                        </a:rPr>
                        <a:t>Installed Capacity (GW)</a:t>
                      </a:r>
                    </a:p>
                  </a:txBody>
                  <a:tcPr/>
                </a:tc>
                <a:tc>
                  <a:txBody>
                    <a:bodyPr/>
                    <a:lstStyle/>
                    <a:p>
                      <a:pPr algn="ctr"/>
                      <a:r>
                        <a:rPr lang="en-US" sz="1400" dirty="0">
                          <a:latin typeface="+mj-lt"/>
                        </a:rPr>
                        <a:t>40.6</a:t>
                      </a:r>
                    </a:p>
                  </a:txBody>
                  <a:tcPr/>
                </a:tc>
                <a:tc>
                  <a:txBody>
                    <a:bodyPr/>
                    <a:lstStyle/>
                    <a:p>
                      <a:pPr algn="ctr"/>
                      <a:r>
                        <a:rPr lang="en-US" sz="1400" dirty="0">
                          <a:latin typeface="+mj-lt"/>
                        </a:rPr>
                        <a:t>46.5</a:t>
                      </a:r>
                    </a:p>
                  </a:txBody>
                  <a:tcPr/>
                </a:tc>
                <a:extLst>
                  <a:ext uri="{0D108BD9-81ED-4DB2-BD59-A6C34878D82A}">
                    <a16:rowId xmlns:a16="http://schemas.microsoft.com/office/drawing/2014/main" val="3901304981"/>
                  </a:ext>
                </a:extLst>
              </a:tr>
              <a:tr h="370840">
                <a:tc>
                  <a:txBody>
                    <a:bodyPr/>
                    <a:lstStyle/>
                    <a:p>
                      <a:pPr algn="ctr"/>
                      <a:r>
                        <a:rPr lang="en-US" sz="1400" dirty="0">
                          <a:latin typeface="+mj-lt"/>
                        </a:rPr>
                        <a:t>Peak RT Load (GW)</a:t>
                      </a:r>
                    </a:p>
                  </a:txBody>
                  <a:tcPr/>
                </a:tc>
                <a:tc>
                  <a:txBody>
                    <a:bodyPr/>
                    <a:lstStyle/>
                    <a:p>
                      <a:pPr algn="ctr"/>
                      <a:r>
                        <a:rPr lang="en-US" sz="1400" dirty="0">
                          <a:latin typeface="+mj-lt"/>
                        </a:rPr>
                        <a:t>33.1</a:t>
                      </a:r>
                    </a:p>
                  </a:txBody>
                  <a:tcPr/>
                </a:tc>
                <a:tc>
                  <a:txBody>
                    <a:bodyPr/>
                    <a:lstStyle/>
                    <a:p>
                      <a:pPr algn="ctr"/>
                      <a:r>
                        <a:rPr lang="en-US" sz="1400" dirty="0">
                          <a:latin typeface="+mj-lt"/>
                        </a:rPr>
                        <a:t>37.8</a:t>
                      </a:r>
                    </a:p>
                  </a:txBody>
                  <a:tcPr/>
                </a:tc>
                <a:extLst>
                  <a:ext uri="{0D108BD9-81ED-4DB2-BD59-A6C34878D82A}">
                    <a16:rowId xmlns:a16="http://schemas.microsoft.com/office/drawing/2014/main" val="1686058885"/>
                  </a:ext>
                </a:extLst>
              </a:tr>
            </a:tbl>
          </a:graphicData>
        </a:graphic>
      </p:graphicFrame>
    </p:spTree>
    <p:extLst>
      <p:ext uri="{BB962C8B-B14F-4D97-AF65-F5344CB8AC3E}">
        <p14:creationId xmlns:p14="http://schemas.microsoft.com/office/powerpoint/2010/main" val="3750456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06F31-A381-4D4C-A27A-E609B5CB2F8D}"/>
              </a:ext>
            </a:extLst>
          </p:cNvPr>
          <p:cNvSpPr>
            <a:spLocks noGrp="1"/>
          </p:cNvSpPr>
          <p:nvPr>
            <p:ph type="title"/>
          </p:nvPr>
        </p:nvSpPr>
        <p:spPr>
          <a:xfrm>
            <a:off x="365760" y="182563"/>
            <a:ext cx="11575228" cy="683711"/>
          </a:xfrm>
        </p:spPr>
        <p:txBody>
          <a:bodyPr/>
          <a:lstStyle/>
          <a:p>
            <a:r>
              <a:rPr lang="en-US" dirty="0"/>
              <a:t>Modeling Results: Sensitivity Analysis (Current VRE Mix)</a:t>
            </a:r>
          </a:p>
        </p:txBody>
      </p:sp>
      <p:sp>
        <p:nvSpPr>
          <p:cNvPr id="8" name="Content Placeholder 9">
            <a:extLst>
              <a:ext uri="{FF2B5EF4-FFF2-40B4-BE49-F238E27FC236}">
                <a16:creationId xmlns:a16="http://schemas.microsoft.com/office/drawing/2014/main" id="{0EC72A85-AA52-4752-B50B-977BD8A85FBD}"/>
              </a:ext>
            </a:extLst>
          </p:cNvPr>
          <p:cNvSpPr>
            <a:spLocks noGrp="1"/>
          </p:cNvSpPr>
          <p:nvPr>
            <p:ph idx="1"/>
          </p:nvPr>
        </p:nvSpPr>
        <p:spPr>
          <a:xfrm>
            <a:off x="365760" y="1156450"/>
            <a:ext cx="11430000" cy="4272333"/>
          </a:xfrm>
        </p:spPr>
        <p:txBody>
          <a:bodyPr>
            <a:normAutofit/>
          </a:bodyPr>
          <a:lstStyle/>
          <a:p>
            <a:r>
              <a:rPr lang="en-US" sz="2400" b="1" dirty="0">
                <a:latin typeface="Century Gothic" panose="020B0502020202020204" pitchFamily="34" charset="0"/>
              </a:rPr>
              <a:t>Five Sensitivity Analysis Cases</a:t>
            </a:r>
          </a:p>
          <a:p>
            <a:pPr lvl="1"/>
            <a:r>
              <a:rPr lang="en-US" sz="2000" b="1" dirty="0">
                <a:latin typeface="Century Gothic" panose="020B0502020202020204" pitchFamily="34" charset="0"/>
              </a:rPr>
              <a:t>Case 1: Base Case</a:t>
            </a:r>
          </a:p>
          <a:p>
            <a:pPr lvl="2"/>
            <a:r>
              <a:rPr lang="en-US" sz="2000" dirty="0">
                <a:latin typeface="Century Gothic" panose="020B0502020202020204" pitchFamily="34" charset="0"/>
              </a:rPr>
              <a:t>Nomogram constraints to prevent simultaneous gen. and pumping</a:t>
            </a:r>
          </a:p>
          <a:p>
            <a:pPr lvl="2"/>
            <a:r>
              <a:rPr lang="en-US" sz="2000" dirty="0">
                <a:latin typeface="Century Gothic" panose="020B0502020202020204" pitchFamily="34" charset="0"/>
              </a:rPr>
              <a:t>Limited Dispatchability Range</a:t>
            </a:r>
          </a:p>
          <a:p>
            <a:pPr lvl="2"/>
            <a:r>
              <a:rPr lang="en-US" sz="2000" dirty="0">
                <a:latin typeface="Century Gothic" panose="020B0502020202020204" pitchFamily="34" charset="0"/>
              </a:rPr>
              <a:t>Adjustment of DA SOC based on latest RT information</a:t>
            </a:r>
          </a:p>
          <a:p>
            <a:pPr lvl="2"/>
            <a:r>
              <a:rPr lang="en-US" sz="2000" dirty="0">
                <a:latin typeface="Century Gothic" panose="020B0502020202020204" pitchFamily="34" charset="0"/>
              </a:rPr>
              <a:t>PSH recommitment in RT</a:t>
            </a:r>
          </a:p>
          <a:p>
            <a:pPr lvl="1"/>
            <a:r>
              <a:rPr lang="en-US" sz="2000" b="1" dirty="0">
                <a:latin typeface="Century Gothic" panose="020B0502020202020204" pitchFamily="34" charset="0"/>
              </a:rPr>
              <a:t>Case 2: No PSH nomogram constraint</a:t>
            </a:r>
          </a:p>
          <a:p>
            <a:pPr lvl="1"/>
            <a:r>
              <a:rPr lang="en-US" sz="2000" b="1" dirty="0">
                <a:latin typeface="Century Gothic" panose="020B0502020202020204" pitchFamily="34" charset="0"/>
              </a:rPr>
              <a:t>Case 3: Increased Dispatchability Range (50%)</a:t>
            </a:r>
          </a:p>
          <a:p>
            <a:pPr lvl="1"/>
            <a:r>
              <a:rPr lang="en-US" sz="2000" b="1" dirty="0">
                <a:latin typeface="Century Gothic" panose="020B0502020202020204" pitchFamily="34" charset="0"/>
              </a:rPr>
              <a:t>Case 4: No Adjustment of DA SOC</a:t>
            </a:r>
          </a:p>
          <a:p>
            <a:pPr lvl="1"/>
            <a:r>
              <a:rPr lang="en-US" sz="2000" b="1" dirty="0">
                <a:latin typeface="Century Gothic" panose="020B0502020202020204" pitchFamily="34" charset="0"/>
              </a:rPr>
              <a:t>Case 5: PSH Commitment fixed in DA</a:t>
            </a:r>
          </a:p>
        </p:txBody>
      </p:sp>
    </p:spTree>
    <p:extLst>
      <p:ext uri="{BB962C8B-B14F-4D97-AF65-F5344CB8AC3E}">
        <p14:creationId xmlns:p14="http://schemas.microsoft.com/office/powerpoint/2010/main" val="114103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C2130C1E-8020-4F86-8D48-9E3CBDACC32B}"/>
              </a:ext>
            </a:extLst>
          </p:cNvPr>
          <p:cNvGraphicFramePr>
            <a:graphicFrameLocks noGrp="1"/>
          </p:cNvGraphicFramePr>
          <p:nvPr>
            <p:extLst>
              <p:ext uri="{D42A27DB-BD31-4B8C-83A1-F6EECF244321}">
                <p14:modId xmlns:p14="http://schemas.microsoft.com/office/powerpoint/2010/main" val="667035785"/>
              </p:ext>
            </p:extLst>
          </p:nvPr>
        </p:nvGraphicFramePr>
        <p:xfrm>
          <a:off x="185425" y="2209852"/>
          <a:ext cx="11755563" cy="2225040"/>
        </p:xfrm>
        <a:graphic>
          <a:graphicData uri="http://schemas.openxmlformats.org/drawingml/2006/table">
            <a:tbl>
              <a:tblPr firstRow="1" bandRow="1">
                <a:tableStyleId>{6E25E649-3F16-4E02-A733-19D2CDBF48F0}</a:tableStyleId>
              </a:tblPr>
              <a:tblGrid>
                <a:gridCol w="4832667">
                  <a:extLst>
                    <a:ext uri="{9D8B030D-6E8A-4147-A177-3AD203B41FA5}">
                      <a16:colId xmlns:a16="http://schemas.microsoft.com/office/drawing/2014/main" val="547193307"/>
                    </a:ext>
                  </a:extLst>
                </a:gridCol>
                <a:gridCol w="3461448">
                  <a:extLst>
                    <a:ext uri="{9D8B030D-6E8A-4147-A177-3AD203B41FA5}">
                      <a16:colId xmlns:a16="http://schemas.microsoft.com/office/drawing/2014/main" val="2768829178"/>
                    </a:ext>
                  </a:extLst>
                </a:gridCol>
                <a:gridCol w="3461448">
                  <a:extLst>
                    <a:ext uri="{9D8B030D-6E8A-4147-A177-3AD203B41FA5}">
                      <a16:colId xmlns:a16="http://schemas.microsoft.com/office/drawing/2014/main" val="2743542561"/>
                    </a:ext>
                  </a:extLst>
                </a:gridCol>
              </a:tblGrid>
              <a:tr h="370840">
                <a:tc>
                  <a:txBody>
                    <a:bodyPr/>
                    <a:lstStyle/>
                    <a:p>
                      <a:pPr algn="ctr"/>
                      <a:endParaRPr lang="en-US" sz="1800" dirty="0">
                        <a:latin typeface="+mj-lt"/>
                      </a:endParaRPr>
                    </a:p>
                  </a:txBody>
                  <a:tcPr anchor="ctr"/>
                </a:tc>
                <a:tc>
                  <a:txBody>
                    <a:bodyPr/>
                    <a:lstStyle/>
                    <a:p>
                      <a:pPr algn="ctr"/>
                      <a:r>
                        <a:rPr lang="en-US" sz="1800" dirty="0">
                          <a:latin typeface="+mj-lt"/>
                        </a:rPr>
                        <a:t>Total RT Cost ($MM)</a:t>
                      </a:r>
                    </a:p>
                  </a:txBody>
                  <a:tcPr anchor="ctr"/>
                </a:tc>
                <a:tc>
                  <a:txBody>
                    <a:bodyPr/>
                    <a:lstStyle/>
                    <a:p>
                      <a:pPr algn="ctr"/>
                      <a:r>
                        <a:rPr lang="en-US" sz="1800" dirty="0">
                          <a:latin typeface="+mj-lt"/>
                        </a:rPr>
                        <a:t>% Cost Change</a:t>
                      </a:r>
                    </a:p>
                  </a:txBody>
                  <a:tcPr anchor="ctr"/>
                </a:tc>
                <a:extLst>
                  <a:ext uri="{0D108BD9-81ED-4DB2-BD59-A6C34878D82A}">
                    <a16:rowId xmlns:a16="http://schemas.microsoft.com/office/drawing/2014/main" val="1312732382"/>
                  </a:ext>
                </a:extLst>
              </a:tr>
              <a:tr h="370840">
                <a:tc>
                  <a:txBody>
                    <a:bodyPr/>
                    <a:lstStyle/>
                    <a:p>
                      <a:pPr algn="ctr"/>
                      <a:r>
                        <a:rPr lang="en-US" sz="1800" dirty="0">
                          <a:latin typeface="+mj-lt"/>
                        </a:rPr>
                        <a:t>Case 1: Base Case*</a:t>
                      </a:r>
                    </a:p>
                  </a:txBody>
                  <a:tcPr anchor="ctr"/>
                </a:tc>
                <a:tc>
                  <a:txBody>
                    <a:bodyPr/>
                    <a:lstStyle/>
                    <a:p>
                      <a:pPr algn="ctr"/>
                      <a:r>
                        <a:rPr lang="en-US" sz="1800" dirty="0">
                          <a:latin typeface="+mj-lt"/>
                        </a:rPr>
                        <a:t>249.7</a:t>
                      </a:r>
                    </a:p>
                  </a:txBody>
                  <a:tcPr anchor="ctr"/>
                </a:tc>
                <a:tc>
                  <a:txBody>
                    <a:bodyPr/>
                    <a:lstStyle/>
                    <a:p>
                      <a:pPr algn="ctr"/>
                      <a:r>
                        <a:rPr lang="en-US" sz="1800" dirty="0">
                          <a:latin typeface="+mj-lt"/>
                        </a:rPr>
                        <a:t>-</a:t>
                      </a:r>
                    </a:p>
                  </a:txBody>
                  <a:tcPr anchor="ctr"/>
                </a:tc>
                <a:extLst>
                  <a:ext uri="{0D108BD9-81ED-4DB2-BD59-A6C34878D82A}">
                    <a16:rowId xmlns:a16="http://schemas.microsoft.com/office/drawing/2014/main" val="3901304981"/>
                  </a:ext>
                </a:extLst>
              </a:tr>
              <a:tr h="370840">
                <a:tc>
                  <a:txBody>
                    <a:bodyPr/>
                    <a:lstStyle/>
                    <a:p>
                      <a:pPr algn="ctr"/>
                      <a:r>
                        <a:rPr lang="en-US" sz="1800" dirty="0">
                          <a:latin typeface="+mj-lt"/>
                        </a:rPr>
                        <a:t>Case 2: Simultaneous gen/pump allowed</a:t>
                      </a:r>
                    </a:p>
                  </a:txBody>
                  <a:tcPr anchor="ctr"/>
                </a:tc>
                <a:tc>
                  <a:txBody>
                    <a:bodyPr/>
                    <a:lstStyle/>
                    <a:p>
                      <a:pPr algn="ctr"/>
                      <a:r>
                        <a:rPr lang="en-US" sz="1800" dirty="0">
                          <a:latin typeface="+mj-lt"/>
                        </a:rPr>
                        <a:t>249.6</a:t>
                      </a:r>
                    </a:p>
                  </a:txBody>
                  <a:tcPr anchor="ctr"/>
                </a:tc>
                <a:tc>
                  <a:txBody>
                    <a:bodyPr/>
                    <a:lstStyle/>
                    <a:p>
                      <a:pPr algn="ctr"/>
                      <a:r>
                        <a:rPr lang="en-US" sz="1800" dirty="0">
                          <a:solidFill>
                            <a:srgbClr val="00B050"/>
                          </a:solidFill>
                          <a:latin typeface="+mj-lt"/>
                        </a:rPr>
                        <a:t>-0.06%</a:t>
                      </a:r>
                    </a:p>
                  </a:txBody>
                  <a:tcPr anchor="ctr"/>
                </a:tc>
                <a:extLst>
                  <a:ext uri="{0D108BD9-81ED-4DB2-BD59-A6C34878D82A}">
                    <a16:rowId xmlns:a16="http://schemas.microsoft.com/office/drawing/2014/main" val="1686058885"/>
                  </a:ext>
                </a:extLst>
              </a:tr>
              <a:tr h="370840">
                <a:tc>
                  <a:txBody>
                    <a:bodyPr/>
                    <a:lstStyle/>
                    <a:p>
                      <a:pPr algn="ctr"/>
                      <a:r>
                        <a:rPr lang="en-US" sz="1800" dirty="0">
                          <a:latin typeface="+mj-lt"/>
                        </a:rPr>
                        <a:t>Case 3: Variable Speed Technology (50%)</a:t>
                      </a:r>
                    </a:p>
                  </a:txBody>
                  <a:tcPr anchor="ctr"/>
                </a:tc>
                <a:tc>
                  <a:txBody>
                    <a:bodyPr/>
                    <a:lstStyle/>
                    <a:p>
                      <a:pPr algn="ctr"/>
                      <a:r>
                        <a:rPr lang="en-US" sz="1800" dirty="0">
                          <a:latin typeface="+mj-lt"/>
                        </a:rPr>
                        <a:t>248.8</a:t>
                      </a:r>
                    </a:p>
                  </a:txBody>
                  <a:tcPr anchor="ctr"/>
                </a:tc>
                <a:tc>
                  <a:txBody>
                    <a:bodyPr/>
                    <a:lstStyle/>
                    <a:p>
                      <a:pPr algn="ctr"/>
                      <a:r>
                        <a:rPr lang="en-US" sz="1800" dirty="0">
                          <a:solidFill>
                            <a:srgbClr val="00B050"/>
                          </a:solidFill>
                          <a:latin typeface="+mj-lt"/>
                        </a:rPr>
                        <a:t>-0.36%</a:t>
                      </a:r>
                    </a:p>
                  </a:txBody>
                  <a:tcPr anchor="ctr"/>
                </a:tc>
                <a:extLst>
                  <a:ext uri="{0D108BD9-81ED-4DB2-BD59-A6C34878D82A}">
                    <a16:rowId xmlns:a16="http://schemas.microsoft.com/office/drawing/2014/main" val="4178029053"/>
                  </a:ext>
                </a:extLst>
              </a:tr>
              <a:tr h="370840">
                <a:tc>
                  <a:txBody>
                    <a:bodyPr/>
                    <a:lstStyle/>
                    <a:p>
                      <a:pPr algn="ctr"/>
                      <a:r>
                        <a:rPr lang="en-US" sz="1800" dirty="0">
                          <a:latin typeface="+mj-lt"/>
                        </a:rPr>
                        <a:t>Case 4: No Adjustment of DA SOC</a:t>
                      </a:r>
                    </a:p>
                  </a:txBody>
                  <a:tcPr anchor="ctr"/>
                </a:tc>
                <a:tc>
                  <a:txBody>
                    <a:bodyPr/>
                    <a:lstStyle/>
                    <a:p>
                      <a:pPr algn="ctr"/>
                      <a:r>
                        <a:rPr lang="en-US" sz="1800" dirty="0">
                          <a:latin typeface="+mj-lt"/>
                        </a:rPr>
                        <a:t>250.3</a:t>
                      </a:r>
                    </a:p>
                  </a:txBody>
                  <a:tcPr anchor="ctr"/>
                </a:tc>
                <a:tc>
                  <a:txBody>
                    <a:bodyPr/>
                    <a:lstStyle/>
                    <a:p>
                      <a:pPr algn="ctr"/>
                      <a:r>
                        <a:rPr lang="en-US" sz="1800" dirty="0">
                          <a:solidFill>
                            <a:srgbClr val="FF0000"/>
                          </a:solidFill>
                          <a:latin typeface="+mj-lt"/>
                        </a:rPr>
                        <a:t>+0.21%</a:t>
                      </a:r>
                    </a:p>
                  </a:txBody>
                  <a:tcPr anchor="ctr"/>
                </a:tc>
                <a:extLst>
                  <a:ext uri="{0D108BD9-81ED-4DB2-BD59-A6C34878D82A}">
                    <a16:rowId xmlns:a16="http://schemas.microsoft.com/office/drawing/2014/main" val="100738684"/>
                  </a:ext>
                </a:extLst>
              </a:tr>
              <a:tr h="370840">
                <a:tc>
                  <a:txBody>
                    <a:bodyPr/>
                    <a:lstStyle/>
                    <a:p>
                      <a:pPr algn="ctr"/>
                      <a:r>
                        <a:rPr lang="en-US" sz="1800" dirty="0">
                          <a:latin typeface="+mj-lt"/>
                        </a:rPr>
                        <a:t>Case 5: PSH Commitment Fixed in DA</a:t>
                      </a:r>
                    </a:p>
                  </a:txBody>
                  <a:tcPr anchor="ctr"/>
                </a:tc>
                <a:tc>
                  <a:txBody>
                    <a:bodyPr/>
                    <a:lstStyle/>
                    <a:p>
                      <a:pPr algn="ctr"/>
                      <a:r>
                        <a:rPr lang="en-US" sz="1800" dirty="0">
                          <a:latin typeface="+mj-lt"/>
                        </a:rPr>
                        <a:t>251.6</a:t>
                      </a:r>
                    </a:p>
                  </a:txBody>
                  <a:tcPr anchor="ctr"/>
                </a:tc>
                <a:tc>
                  <a:txBody>
                    <a:bodyPr/>
                    <a:lstStyle/>
                    <a:p>
                      <a:pPr algn="ctr"/>
                      <a:r>
                        <a:rPr lang="en-US" sz="1800" dirty="0">
                          <a:solidFill>
                            <a:srgbClr val="FF0000"/>
                          </a:solidFill>
                          <a:latin typeface="+mj-lt"/>
                        </a:rPr>
                        <a:t>+0.73%</a:t>
                      </a:r>
                    </a:p>
                  </a:txBody>
                  <a:tcPr anchor="ctr"/>
                </a:tc>
                <a:extLst>
                  <a:ext uri="{0D108BD9-81ED-4DB2-BD59-A6C34878D82A}">
                    <a16:rowId xmlns:a16="http://schemas.microsoft.com/office/drawing/2014/main" val="2984477358"/>
                  </a:ext>
                </a:extLst>
              </a:tr>
            </a:tbl>
          </a:graphicData>
        </a:graphic>
      </p:graphicFrame>
      <p:sp>
        <p:nvSpPr>
          <p:cNvPr id="7" name="Rectangle 6">
            <a:extLst>
              <a:ext uri="{FF2B5EF4-FFF2-40B4-BE49-F238E27FC236}">
                <a16:creationId xmlns:a16="http://schemas.microsoft.com/office/drawing/2014/main" id="{1E5413FB-59C3-4122-AAB5-7BCF6F9042B1}"/>
              </a:ext>
            </a:extLst>
          </p:cNvPr>
          <p:cNvSpPr/>
          <p:nvPr/>
        </p:nvSpPr>
        <p:spPr>
          <a:xfrm>
            <a:off x="98789" y="4434892"/>
            <a:ext cx="11907786" cy="523220"/>
          </a:xfrm>
          <a:prstGeom prst="rect">
            <a:avLst/>
          </a:prstGeom>
        </p:spPr>
        <p:txBody>
          <a:bodyPr wrap="square">
            <a:spAutoFit/>
          </a:bodyPr>
          <a:lstStyle/>
          <a:p>
            <a:pPr algn="l"/>
            <a:r>
              <a:rPr lang="en-US" sz="1400" dirty="0">
                <a:latin typeface="Century Gothic" panose="020B0502020202020204" pitchFamily="34" charset="0"/>
              </a:rPr>
              <a:t>* Disallows Simultaneous gen/pump is not allowed, Fixed Speed Technology, Adjusts DA SOC based on RT telemetry, Allows PSH recommitment in RT</a:t>
            </a:r>
          </a:p>
        </p:txBody>
      </p:sp>
      <p:sp>
        <p:nvSpPr>
          <p:cNvPr id="11" name="Title 3">
            <a:extLst>
              <a:ext uri="{FF2B5EF4-FFF2-40B4-BE49-F238E27FC236}">
                <a16:creationId xmlns:a16="http://schemas.microsoft.com/office/drawing/2014/main" id="{A04C8438-668C-45B7-B8AB-7CCFE4029461}"/>
              </a:ext>
            </a:extLst>
          </p:cNvPr>
          <p:cNvSpPr>
            <a:spLocks noGrp="1"/>
          </p:cNvSpPr>
          <p:nvPr>
            <p:ph type="title"/>
          </p:nvPr>
        </p:nvSpPr>
        <p:spPr>
          <a:xfrm>
            <a:off x="365760" y="182563"/>
            <a:ext cx="11575228" cy="683711"/>
          </a:xfrm>
        </p:spPr>
        <p:txBody>
          <a:bodyPr/>
          <a:lstStyle/>
          <a:p>
            <a:r>
              <a:rPr lang="en-US" dirty="0"/>
              <a:t>Modeling Results: Sensitivity Analysis (Current VRE Mix)</a:t>
            </a:r>
          </a:p>
        </p:txBody>
      </p:sp>
      <p:sp>
        <p:nvSpPr>
          <p:cNvPr id="5" name="TextBox 4">
            <a:extLst>
              <a:ext uri="{FF2B5EF4-FFF2-40B4-BE49-F238E27FC236}">
                <a16:creationId xmlns:a16="http://schemas.microsoft.com/office/drawing/2014/main" id="{4DD11221-709C-41DC-8A8F-6F369BA99EBF}"/>
              </a:ext>
            </a:extLst>
          </p:cNvPr>
          <p:cNvSpPr txBox="1"/>
          <p:nvPr/>
        </p:nvSpPr>
        <p:spPr>
          <a:xfrm>
            <a:off x="9269096" y="824436"/>
            <a:ext cx="2526029" cy="276999"/>
          </a:xfrm>
          <a:prstGeom prst="rect">
            <a:avLst/>
          </a:prstGeom>
          <a:noFill/>
        </p:spPr>
        <p:txBody>
          <a:bodyPr wrap="square" rtlCol="0">
            <a:spAutoFit/>
          </a:bodyPr>
          <a:lstStyle/>
          <a:p>
            <a:pPr algn="l">
              <a:spcBef>
                <a:spcPts val="0"/>
              </a:spcBef>
            </a:pPr>
            <a:r>
              <a:rPr lang="en-US" sz="1200" b="1" dirty="0">
                <a:solidFill>
                  <a:srgbClr val="C00000"/>
                </a:solidFill>
                <a:latin typeface="Arial Nova Cond" panose="020B0506020202020204" pitchFamily="34" charset="0"/>
              </a:rPr>
              <a:t>Period of study</a:t>
            </a:r>
            <a:r>
              <a:rPr lang="en-US" sz="1200" dirty="0">
                <a:solidFill>
                  <a:schemeClr val="tx1"/>
                </a:solidFill>
                <a:latin typeface="Arial Nova Cond" panose="020B0506020202020204" pitchFamily="34" charset="0"/>
              </a:rPr>
              <a:t>: July 1</a:t>
            </a:r>
            <a:r>
              <a:rPr lang="en-US" sz="1200" baseline="30000" dirty="0">
                <a:solidFill>
                  <a:schemeClr val="tx1"/>
                </a:solidFill>
                <a:latin typeface="Arial Nova Cond" panose="020B0506020202020204" pitchFamily="34" charset="0"/>
              </a:rPr>
              <a:t>st</a:t>
            </a:r>
            <a:r>
              <a:rPr lang="en-US" sz="1200" dirty="0">
                <a:solidFill>
                  <a:schemeClr val="tx1"/>
                </a:solidFill>
                <a:latin typeface="Arial Nova Cond" panose="020B0506020202020204" pitchFamily="34" charset="0"/>
              </a:rPr>
              <a:t> – 31</a:t>
            </a:r>
            <a:r>
              <a:rPr lang="en-US" sz="1200" baseline="30000" dirty="0">
                <a:solidFill>
                  <a:schemeClr val="tx1"/>
                </a:solidFill>
                <a:latin typeface="Arial Nova Cond" panose="020B0506020202020204" pitchFamily="34" charset="0"/>
              </a:rPr>
              <a:t>st</a:t>
            </a:r>
            <a:r>
              <a:rPr lang="en-US" sz="1200" dirty="0">
                <a:solidFill>
                  <a:schemeClr val="tx1"/>
                </a:solidFill>
                <a:latin typeface="Arial Nova Cond" panose="020B0506020202020204" pitchFamily="34" charset="0"/>
              </a:rPr>
              <a:t>, 2019</a:t>
            </a:r>
          </a:p>
        </p:txBody>
      </p:sp>
      <p:sp>
        <p:nvSpPr>
          <p:cNvPr id="8" name="Rectangle 7">
            <a:extLst>
              <a:ext uri="{FF2B5EF4-FFF2-40B4-BE49-F238E27FC236}">
                <a16:creationId xmlns:a16="http://schemas.microsoft.com/office/drawing/2014/main" id="{94E0109D-ECC2-4709-888F-CEB4BCB20767}"/>
              </a:ext>
            </a:extLst>
          </p:cNvPr>
          <p:cNvSpPr/>
          <p:nvPr/>
        </p:nvSpPr>
        <p:spPr>
          <a:xfrm>
            <a:off x="9268461" y="1074070"/>
            <a:ext cx="2526664" cy="577081"/>
          </a:xfrm>
          <a:prstGeom prst="rect">
            <a:avLst/>
          </a:prstGeom>
        </p:spPr>
        <p:txBody>
          <a:bodyPr wrap="square">
            <a:spAutoFit/>
          </a:bodyPr>
          <a:lstStyle/>
          <a:p>
            <a:pPr lvl="0" algn="l"/>
            <a:r>
              <a:rPr lang="en-US" sz="1050" b="1" dirty="0">
                <a:solidFill>
                  <a:srgbClr val="C00000"/>
                </a:solidFill>
              </a:rPr>
              <a:t>Disclaimer</a:t>
            </a:r>
            <a:r>
              <a:rPr lang="en-US" sz="1050" b="1" dirty="0"/>
              <a:t>: </a:t>
            </a:r>
            <a:r>
              <a:rPr lang="en-US" sz="1050" dirty="0"/>
              <a:t>Assumed test case. Results may not reflect exact operations.</a:t>
            </a:r>
          </a:p>
        </p:txBody>
      </p:sp>
    </p:spTree>
    <p:extLst>
      <p:ext uri="{BB962C8B-B14F-4D97-AF65-F5344CB8AC3E}">
        <p14:creationId xmlns:p14="http://schemas.microsoft.com/office/powerpoint/2010/main" val="2253046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06F31-A381-4D4C-A27A-E609B5CB2F8D}"/>
              </a:ext>
            </a:extLst>
          </p:cNvPr>
          <p:cNvSpPr>
            <a:spLocks noGrp="1"/>
          </p:cNvSpPr>
          <p:nvPr>
            <p:ph type="title"/>
          </p:nvPr>
        </p:nvSpPr>
        <p:spPr>
          <a:xfrm>
            <a:off x="365760" y="182563"/>
            <a:ext cx="11430000" cy="683711"/>
          </a:xfrm>
        </p:spPr>
        <p:txBody>
          <a:bodyPr/>
          <a:lstStyle/>
          <a:p>
            <a:r>
              <a:rPr lang="en-US" dirty="0"/>
              <a:t>Modeling Results: Total </a:t>
            </a:r>
            <a:r>
              <a:rPr lang="en-US" u="sng" dirty="0"/>
              <a:t>Real-time</a:t>
            </a:r>
            <a:r>
              <a:rPr lang="en-US" dirty="0"/>
              <a:t> Energy Cost</a:t>
            </a:r>
          </a:p>
        </p:txBody>
      </p:sp>
      <p:sp>
        <p:nvSpPr>
          <p:cNvPr id="7" name="Text Placeholder 6">
            <a:extLst>
              <a:ext uri="{FF2B5EF4-FFF2-40B4-BE49-F238E27FC236}">
                <a16:creationId xmlns:a16="http://schemas.microsoft.com/office/drawing/2014/main" id="{0AAFFA2D-7B9D-476F-844B-C0E3D49ED5A3}"/>
              </a:ext>
            </a:extLst>
          </p:cNvPr>
          <p:cNvSpPr>
            <a:spLocks noGrp="1"/>
          </p:cNvSpPr>
          <p:nvPr>
            <p:ph type="body" sz="quarter" idx="10"/>
          </p:nvPr>
        </p:nvSpPr>
        <p:spPr>
          <a:xfrm>
            <a:off x="365125" y="5158072"/>
            <a:ext cx="11430000" cy="1334168"/>
          </a:xfrm>
        </p:spPr>
        <p:txBody>
          <a:bodyPr>
            <a:normAutofit/>
          </a:bodyPr>
          <a:lstStyle/>
          <a:p>
            <a:r>
              <a:rPr lang="en-US" b="0" dirty="0"/>
              <a:t>PSH reduces the total energy production costs by 2.7% (11.3%) in current (medium) solar penetration scenarios</a:t>
            </a:r>
          </a:p>
        </p:txBody>
      </p:sp>
      <p:graphicFrame>
        <p:nvGraphicFramePr>
          <p:cNvPr id="13" name="Table 7">
            <a:extLst>
              <a:ext uri="{FF2B5EF4-FFF2-40B4-BE49-F238E27FC236}">
                <a16:creationId xmlns:a16="http://schemas.microsoft.com/office/drawing/2014/main" id="{2B9D999B-E826-4987-8609-4F8A6BAEB2AC}"/>
              </a:ext>
            </a:extLst>
          </p:cNvPr>
          <p:cNvGraphicFramePr>
            <a:graphicFrameLocks noGrp="1"/>
          </p:cNvGraphicFramePr>
          <p:nvPr>
            <p:extLst>
              <p:ext uri="{D42A27DB-BD31-4B8C-83A1-F6EECF244321}">
                <p14:modId xmlns:p14="http://schemas.microsoft.com/office/powerpoint/2010/main" val="2612501665"/>
              </p:ext>
            </p:extLst>
          </p:nvPr>
        </p:nvGraphicFramePr>
        <p:xfrm>
          <a:off x="972720" y="2270493"/>
          <a:ext cx="10214810" cy="1483360"/>
        </p:xfrm>
        <a:graphic>
          <a:graphicData uri="http://schemas.openxmlformats.org/drawingml/2006/table">
            <a:tbl>
              <a:tblPr firstRow="1" bandRow="1">
                <a:tableStyleId>{6E25E649-3F16-4E02-A733-19D2CDBF48F0}</a:tableStyleId>
              </a:tblPr>
              <a:tblGrid>
                <a:gridCol w="2042962">
                  <a:extLst>
                    <a:ext uri="{9D8B030D-6E8A-4147-A177-3AD203B41FA5}">
                      <a16:colId xmlns:a16="http://schemas.microsoft.com/office/drawing/2014/main" val="547193307"/>
                    </a:ext>
                  </a:extLst>
                </a:gridCol>
                <a:gridCol w="2042962">
                  <a:extLst>
                    <a:ext uri="{9D8B030D-6E8A-4147-A177-3AD203B41FA5}">
                      <a16:colId xmlns:a16="http://schemas.microsoft.com/office/drawing/2014/main" val="2768829178"/>
                    </a:ext>
                  </a:extLst>
                </a:gridCol>
                <a:gridCol w="2042962">
                  <a:extLst>
                    <a:ext uri="{9D8B030D-6E8A-4147-A177-3AD203B41FA5}">
                      <a16:colId xmlns:a16="http://schemas.microsoft.com/office/drawing/2014/main" val="2743542561"/>
                    </a:ext>
                  </a:extLst>
                </a:gridCol>
                <a:gridCol w="2042962">
                  <a:extLst>
                    <a:ext uri="{9D8B030D-6E8A-4147-A177-3AD203B41FA5}">
                      <a16:colId xmlns:a16="http://schemas.microsoft.com/office/drawing/2014/main" val="1725215459"/>
                    </a:ext>
                  </a:extLst>
                </a:gridCol>
                <a:gridCol w="2042962">
                  <a:extLst>
                    <a:ext uri="{9D8B030D-6E8A-4147-A177-3AD203B41FA5}">
                      <a16:colId xmlns:a16="http://schemas.microsoft.com/office/drawing/2014/main" val="1669087653"/>
                    </a:ext>
                  </a:extLst>
                </a:gridCol>
              </a:tblGrid>
              <a:tr h="370840">
                <a:tc>
                  <a:txBody>
                    <a:bodyPr/>
                    <a:lstStyle/>
                    <a:p>
                      <a:pPr algn="ctr"/>
                      <a:endParaRPr lang="en-US" sz="1800" dirty="0">
                        <a:latin typeface="+mj-lt"/>
                      </a:endParaRPr>
                    </a:p>
                  </a:txBody>
                  <a:tcPr anchor="ctr">
                    <a:lnR w="19050" cap="flat" cmpd="sng" algn="ctr">
                      <a:solidFill>
                        <a:schemeClr val="tx1"/>
                      </a:solidFill>
                      <a:prstDash val="solid"/>
                      <a:round/>
                      <a:headEnd type="none" w="med" len="med"/>
                      <a:tailEnd type="none" w="med" len="med"/>
                    </a:lnR>
                    <a:lnB w="25400" cmpd="sng">
                      <a:noFill/>
                    </a:lnB>
                  </a:tcPr>
                </a:tc>
                <a:tc gridSpan="2">
                  <a:txBody>
                    <a:bodyPr/>
                    <a:lstStyle/>
                    <a:p>
                      <a:pPr algn="ctr"/>
                      <a:r>
                        <a:rPr lang="en-US" sz="1800" dirty="0">
                          <a:latin typeface="+mj-lt"/>
                        </a:rPr>
                        <a:t>Current VRE Mix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endParaRPr lang="en-US" sz="1400" dirty="0">
                        <a:latin typeface="+mj-lt"/>
                      </a:endParaRPr>
                    </a:p>
                  </a:txBody>
                  <a:tcPr>
                    <a:lnB w="25400" cmpd="sng">
                      <a:noFill/>
                    </a:lnB>
                  </a:tcPr>
                </a:tc>
                <a:tc gridSpan="2">
                  <a:txBody>
                    <a:bodyPr/>
                    <a:lstStyle/>
                    <a:p>
                      <a:pPr algn="ctr"/>
                      <a:r>
                        <a:rPr lang="en-US" sz="1800" dirty="0">
                          <a:latin typeface="+mj-lt"/>
                        </a:rPr>
                        <a:t>Medium VRE Mix</a:t>
                      </a: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hMerge="1">
                  <a:txBody>
                    <a:bodyPr/>
                    <a:lstStyle/>
                    <a:p>
                      <a:pPr algn="ctr"/>
                      <a:endParaRPr lang="en-US" sz="1400" dirty="0">
                        <a:latin typeface="+mj-lt"/>
                      </a:endParaRPr>
                    </a:p>
                  </a:txBody>
                  <a:tcPr>
                    <a:lnB w="25400" cmpd="sng">
                      <a:noFill/>
                    </a:lnB>
                  </a:tcPr>
                </a:tc>
                <a:extLst>
                  <a:ext uri="{0D108BD9-81ED-4DB2-BD59-A6C34878D82A}">
                    <a16:rowId xmlns:a16="http://schemas.microsoft.com/office/drawing/2014/main" val="1731224827"/>
                  </a:ext>
                </a:extLst>
              </a:tr>
              <a:tr h="370840">
                <a:tc>
                  <a:txBody>
                    <a:bodyPr/>
                    <a:lstStyle/>
                    <a:p>
                      <a:pPr algn="ctr"/>
                      <a:endParaRPr lang="en-US" sz="1800" dirty="0">
                        <a:latin typeface="+mj-lt"/>
                      </a:endParaRPr>
                    </a:p>
                  </a:txBody>
                  <a:tcPr anchor="ctr">
                    <a:lnL>
                      <a:noFill/>
                    </a:lnL>
                    <a:lnR w="19050" cap="flat" cmpd="sng" algn="ctr">
                      <a:solidFill>
                        <a:schemeClr val="tx1"/>
                      </a:solidFill>
                      <a:prstDash val="solid"/>
                      <a:round/>
                      <a:headEnd type="none" w="med" len="med"/>
                      <a:tailEnd type="none" w="med" len="med"/>
                    </a:lnR>
                    <a:lnT w="254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800" dirty="0">
                          <a:latin typeface="+mj-lt"/>
                        </a:rPr>
                        <a:t>With PSH</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800" dirty="0">
                          <a:latin typeface="+mj-lt"/>
                        </a:rPr>
                        <a:t>Without PSH</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800" dirty="0">
                          <a:latin typeface="+mj-lt"/>
                        </a:rPr>
                        <a:t>With PSH</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800" dirty="0">
                          <a:latin typeface="+mj-lt"/>
                        </a:rPr>
                        <a:t>Without PSH</a:t>
                      </a:r>
                    </a:p>
                  </a:txBody>
                  <a:tcPr anchor="ctr">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312732382"/>
                  </a:ext>
                </a:extLst>
              </a:tr>
              <a:tr h="370840">
                <a:tc>
                  <a:txBody>
                    <a:bodyPr/>
                    <a:lstStyle/>
                    <a:p>
                      <a:pPr algn="ctr"/>
                      <a:r>
                        <a:rPr lang="en-US" sz="1800" dirty="0">
                          <a:latin typeface="+mj-lt"/>
                        </a:rPr>
                        <a:t>RT Cost ($MM)</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a:r>
                        <a:rPr lang="en-US" sz="1800" dirty="0">
                          <a:latin typeface="+mj-lt"/>
                        </a:rPr>
                        <a:t>249.7</a:t>
                      </a:r>
                    </a:p>
                  </a:txBody>
                  <a:tcPr anchor="ctr">
                    <a:lnL w="19050" cap="flat" cmpd="sng" algn="ctr">
                      <a:solidFill>
                        <a:schemeClr val="tx1"/>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a:r>
                        <a:rPr lang="en-US" sz="1800" dirty="0">
                          <a:latin typeface="+mj-lt"/>
                        </a:rPr>
                        <a:t>256.5</a:t>
                      </a:r>
                    </a:p>
                  </a:txBody>
                  <a:tcPr anchor="ctr">
                    <a:lnL w="19050" cap="flat" cmpd="sng" algn="ctr">
                      <a:solidFill>
                        <a:schemeClr val="bg2"/>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a:r>
                        <a:rPr lang="en-US" sz="1800" dirty="0">
                          <a:latin typeface="+mj-lt"/>
                        </a:rPr>
                        <a:t>205.6</a:t>
                      </a:r>
                    </a:p>
                  </a:txBody>
                  <a:tcPr anchor="ctr">
                    <a:lnL w="19050" cap="flat" cmpd="sng" algn="ctr">
                      <a:solidFill>
                        <a:schemeClr val="tx1"/>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a:r>
                        <a:rPr lang="en-US" sz="1800" dirty="0">
                          <a:latin typeface="+mj-lt"/>
                        </a:rPr>
                        <a:t>228.8</a:t>
                      </a:r>
                    </a:p>
                  </a:txBody>
                  <a:tcPr anchor="ctr">
                    <a:lnL w="19050" cap="flat" cmpd="sng" algn="ctr">
                      <a:solidFill>
                        <a:schemeClr val="bg2"/>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01304981"/>
                  </a:ext>
                </a:extLst>
              </a:tr>
              <a:tr h="370840">
                <a:tc>
                  <a:txBody>
                    <a:bodyPr/>
                    <a:lstStyle/>
                    <a:p>
                      <a:pPr algn="ctr"/>
                      <a:r>
                        <a:rPr lang="en-US" sz="1800" dirty="0">
                          <a:latin typeface="+mj-lt"/>
                        </a:rPr>
                        <a:t>% Cost Increase</a:t>
                      </a:r>
                    </a:p>
                  </a:txBody>
                  <a:tcPr anchor="ctr">
                    <a:lnR w="19050" cap="flat" cmpd="sng" algn="ctr">
                      <a:solidFill>
                        <a:schemeClr val="tx1"/>
                      </a:solidFill>
                      <a:prstDash val="solid"/>
                      <a:round/>
                      <a:headEnd type="none" w="med" len="med"/>
                      <a:tailEnd type="none" w="med" len="med"/>
                    </a:lnR>
                  </a:tcPr>
                </a:tc>
                <a:tc>
                  <a:txBody>
                    <a:bodyPr/>
                    <a:lstStyle/>
                    <a:p>
                      <a:pPr algn="ctr"/>
                      <a:r>
                        <a:rPr lang="en-US" sz="1800" dirty="0">
                          <a:latin typeface="+mj-lt"/>
                        </a:rPr>
                        <a:t>-</a:t>
                      </a:r>
                    </a:p>
                  </a:txBody>
                  <a:tcPr anchor="ctr">
                    <a:lnL w="19050" cap="flat" cmpd="sng" algn="ctr">
                      <a:solidFill>
                        <a:schemeClr val="tx1"/>
                      </a:solidFill>
                      <a:prstDash val="solid"/>
                      <a:round/>
                      <a:headEnd type="none" w="med" len="med"/>
                      <a:tailEnd type="none" w="med" len="med"/>
                    </a:lnL>
                    <a:lnR w="19050" cap="flat" cmpd="sng" algn="ctr">
                      <a:solidFill>
                        <a:schemeClr val="bg2"/>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a:r>
                        <a:rPr lang="en-US" sz="1800" dirty="0">
                          <a:solidFill>
                            <a:srgbClr val="FF0000"/>
                          </a:solidFill>
                          <a:latin typeface="+mj-lt"/>
                        </a:rPr>
                        <a:t>2.7%</a:t>
                      </a:r>
                    </a:p>
                  </a:txBody>
                  <a:tcPr anchor="ctr">
                    <a:lnL w="19050" cap="flat" cmpd="sng" algn="ctr">
                      <a:solidFill>
                        <a:schemeClr val="bg2"/>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a:r>
                        <a:rPr lang="en-US" sz="1800" dirty="0">
                          <a:latin typeface="+mj-lt"/>
                        </a:rPr>
                        <a:t>-</a:t>
                      </a:r>
                    </a:p>
                  </a:txBody>
                  <a:tcPr anchor="ctr">
                    <a:lnL w="19050" cap="flat" cmpd="sng" algn="ctr">
                      <a:solidFill>
                        <a:schemeClr val="tx1"/>
                      </a:solidFill>
                      <a:prstDash val="solid"/>
                      <a:round/>
                      <a:headEnd type="none" w="med" len="med"/>
                      <a:tailEnd type="none" w="med" len="med"/>
                    </a:lnL>
                    <a:lnR w="19050" cap="flat" cmpd="sng" algn="ctr">
                      <a:solidFill>
                        <a:schemeClr val="bg2"/>
                      </a:solidFill>
                      <a:prstDash val="solid"/>
                      <a:round/>
                      <a:headEnd type="none" w="med" len="med"/>
                      <a:tailEnd type="none" w="med" len="med"/>
                    </a:lnR>
                  </a:tcPr>
                </a:tc>
                <a:tc>
                  <a:txBody>
                    <a:bodyPr/>
                    <a:lstStyle/>
                    <a:p>
                      <a:pPr algn="ctr"/>
                      <a:r>
                        <a:rPr lang="en-US" sz="1800" dirty="0">
                          <a:solidFill>
                            <a:srgbClr val="FF0000"/>
                          </a:solidFill>
                          <a:latin typeface="+mj-lt"/>
                        </a:rPr>
                        <a:t>11.3%</a:t>
                      </a:r>
                    </a:p>
                  </a:txBody>
                  <a:tcPr anchor="ctr">
                    <a:lnL w="19050" cap="flat" cmpd="sng" algn="ctr">
                      <a:solidFill>
                        <a:schemeClr val="bg2"/>
                      </a:solidFill>
                      <a:prstDash val="solid"/>
                      <a:round/>
                      <a:headEnd type="none" w="med" len="med"/>
                      <a:tailEnd type="none" w="med" len="med"/>
                    </a:lnL>
                  </a:tcPr>
                </a:tc>
                <a:extLst>
                  <a:ext uri="{0D108BD9-81ED-4DB2-BD59-A6C34878D82A}">
                    <a16:rowId xmlns:a16="http://schemas.microsoft.com/office/drawing/2014/main" val="1686058885"/>
                  </a:ext>
                </a:extLst>
              </a:tr>
            </a:tbl>
          </a:graphicData>
        </a:graphic>
      </p:graphicFrame>
      <p:sp>
        <p:nvSpPr>
          <p:cNvPr id="14" name="TextBox 13">
            <a:extLst>
              <a:ext uri="{FF2B5EF4-FFF2-40B4-BE49-F238E27FC236}">
                <a16:creationId xmlns:a16="http://schemas.microsoft.com/office/drawing/2014/main" id="{BCB2E0AE-C3E1-4C68-A78B-5B3067C31EA8}"/>
              </a:ext>
            </a:extLst>
          </p:cNvPr>
          <p:cNvSpPr txBox="1"/>
          <p:nvPr/>
        </p:nvSpPr>
        <p:spPr>
          <a:xfrm>
            <a:off x="9269096" y="824436"/>
            <a:ext cx="2526029" cy="276999"/>
          </a:xfrm>
          <a:prstGeom prst="rect">
            <a:avLst/>
          </a:prstGeom>
          <a:noFill/>
        </p:spPr>
        <p:txBody>
          <a:bodyPr wrap="square" rtlCol="0">
            <a:spAutoFit/>
          </a:bodyPr>
          <a:lstStyle/>
          <a:p>
            <a:pPr algn="l">
              <a:spcBef>
                <a:spcPts val="0"/>
              </a:spcBef>
            </a:pPr>
            <a:r>
              <a:rPr lang="en-US" sz="1200" b="1" dirty="0">
                <a:solidFill>
                  <a:srgbClr val="C00000"/>
                </a:solidFill>
                <a:latin typeface="Arial Nova Cond" panose="020B0506020202020204" pitchFamily="34" charset="0"/>
              </a:rPr>
              <a:t>Period of study</a:t>
            </a:r>
            <a:r>
              <a:rPr lang="en-US" sz="1200" dirty="0">
                <a:solidFill>
                  <a:schemeClr val="tx1"/>
                </a:solidFill>
                <a:latin typeface="Arial Nova Cond" panose="020B0506020202020204" pitchFamily="34" charset="0"/>
              </a:rPr>
              <a:t>: July 1</a:t>
            </a:r>
            <a:r>
              <a:rPr lang="en-US" sz="1200" baseline="30000" dirty="0">
                <a:solidFill>
                  <a:schemeClr val="tx1"/>
                </a:solidFill>
                <a:latin typeface="Arial Nova Cond" panose="020B0506020202020204" pitchFamily="34" charset="0"/>
              </a:rPr>
              <a:t>st</a:t>
            </a:r>
            <a:r>
              <a:rPr lang="en-US" sz="1200" dirty="0">
                <a:solidFill>
                  <a:schemeClr val="tx1"/>
                </a:solidFill>
                <a:latin typeface="Arial Nova Cond" panose="020B0506020202020204" pitchFamily="34" charset="0"/>
              </a:rPr>
              <a:t> – 31</a:t>
            </a:r>
            <a:r>
              <a:rPr lang="en-US" sz="1200" baseline="30000" dirty="0">
                <a:solidFill>
                  <a:schemeClr val="tx1"/>
                </a:solidFill>
                <a:latin typeface="Arial Nova Cond" panose="020B0506020202020204" pitchFamily="34" charset="0"/>
              </a:rPr>
              <a:t>st</a:t>
            </a:r>
            <a:r>
              <a:rPr lang="en-US" sz="1200" dirty="0">
                <a:solidFill>
                  <a:schemeClr val="tx1"/>
                </a:solidFill>
                <a:latin typeface="Arial Nova Cond" panose="020B0506020202020204" pitchFamily="34" charset="0"/>
              </a:rPr>
              <a:t>, 2019</a:t>
            </a:r>
          </a:p>
        </p:txBody>
      </p:sp>
      <p:sp>
        <p:nvSpPr>
          <p:cNvPr id="15" name="Rectangle 14">
            <a:extLst>
              <a:ext uri="{FF2B5EF4-FFF2-40B4-BE49-F238E27FC236}">
                <a16:creationId xmlns:a16="http://schemas.microsoft.com/office/drawing/2014/main" id="{99289D46-76B1-4E71-A232-DF309F938922}"/>
              </a:ext>
            </a:extLst>
          </p:cNvPr>
          <p:cNvSpPr/>
          <p:nvPr/>
        </p:nvSpPr>
        <p:spPr>
          <a:xfrm>
            <a:off x="9268461" y="1074070"/>
            <a:ext cx="2526664" cy="577081"/>
          </a:xfrm>
          <a:prstGeom prst="rect">
            <a:avLst/>
          </a:prstGeom>
        </p:spPr>
        <p:txBody>
          <a:bodyPr wrap="square">
            <a:spAutoFit/>
          </a:bodyPr>
          <a:lstStyle/>
          <a:p>
            <a:pPr lvl="0" algn="l"/>
            <a:r>
              <a:rPr lang="en-US" sz="1050" b="1" dirty="0">
                <a:solidFill>
                  <a:srgbClr val="C00000"/>
                </a:solidFill>
              </a:rPr>
              <a:t>Disclaimer</a:t>
            </a:r>
            <a:r>
              <a:rPr lang="en-US" sz="1050" b="1" dirty="0"/>
              <a:t>: </a:t>
            </a:r>
            <a:r>
              <a:rPr lang="en-US" sz="1050" dirty="0"/>
              <a:t>Assumed test case. Results may not reflect exact operations.</a:t>
            </a:r>
          </a:p>
        </p:txBody>
      </p:sp>
    </p:spTree>
    <p:extLst>
      <p:ext uri="{BB962C8B-B14F-4D97-AF65-F5344CB8AC3E}">
        <p14:creationId xmlns:p14="http://schemas.microsoft.com/office/powerpoint/2010/main" val="194835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06F31-A381-4D4C-A27A-E609B5CB2F8D}"/>
              </a:ext>
            </a:extLst>
          </p:cNvPr>
          <p:cNvSpPr>
            <a:spLocks noGrp="1"/>
          </p:cNvSpPr>
          <p:nvPr>
            <p:ph type="title"/>
          </p:nvPr>
        </p:nvSpPr>
        <p:spPr>
          <a:xfrm>
            <a:off x="365760" y="182563"/>
            <a:ext cx="11430000" cy="648710"/>
          </a:xfrm>
        </p:spPr>
        <p:txBody>
          <a:bodyPr/>
          <a:lstStyle/>
          <a:p>
            <a:r>
              <a:rPr lang="en-US" dirty="0"/>
              <a:t>Generation Dispatch Profile in RT (Current VRE Mix)</a:t>
            </a:r>
          </a:p>
        </p:txBody>
      </p:sp>
      <p:sp>
        <p:nvSpPr>
          <p:cNvPr id="12" name="TextBox 11">
            <a:extLst>
              <a:ext uri="{FF2B5EF4-FFF2-40B4-BE49-F238E27FC236}">
                <a16:creationId xmlns:a16="http://schemas.microsoft.com/office/drawing/2014/main" id="{E525D49F-74B9-47F7-8AD9-5B60DBD60FD1}"/>
              </a:ext>
            </a:extLst>
          </p:cNvPr>
          <p:cNvSpPr txBox="1"/>
          <p:nvPr/>
        </p:nvSpPr>
        <p:spPr>
          <a:xfrm>
            <a:off x="9651695" y="5013592"/>
            <a:ext cx="1029340" cy="369332"/>
          </a:xfrm>
          <a:prstGeom prst="rect">
            <a:avLst/>
          </a:prstGeom>
          <a:noFill/>
        </p:spPr>
        <p:txBody>
          <a:bodyPr wrap="square" rtlCol="0">
            <a:spAutoFit/>
          </a:bodyPr>
          <a:lstStyle/>
          <a:p>
            <a:pPr>
              <a:spcBef>
                <a:spcPts val="0"/>
              </a:spcBef>
            </a:pPr>
            <a:r>
              <a:rPr lang="en-US" sz="1800" dirty="0">
                <a:solidFill>
                  <a:schemeClr val="tx1"/>
                </a:solidFill>
                <a:latin typeface="Arial Nova Light" panose="020B0304020202020204" pitchFamily="34" charset="0"/>
              </a:rPr>
              <a:t>No PSH</a:t>
            </a:r>
          </a:p>
        </p:txBody>
      </p:sp>
      <p:sp>
        <p:nvSpPr>
          <p:cNvPr id="14" name="TextBox 13">
            <a:extLst>
              <a:ext uri="{FF2B5EF4-FFF2-40B4-BE49-F238E27FC236}">
                <a16:creationId xmlns:a16="http://schemas.microsoft.com/office/drawing/2014/main" id="{43D91A30-D6F1-4207-A6EC-53BC37EC7633}"/>
              </a:ext>
            </a:extLst>
          </p:cNvPr>
          <p:cNvSpPr txBox="1"/>
          <p:nvPr/>
        </p:nvSpPr>
        <p:spPr>
          <a:xfrm>
            <a:off x="9651695" y="2007639"/>
            <a:ext cx="1029340" cy="369332"/>
          </a:xfrm>
          <a:prstGeom prst="rect">
            <a:avLst/>
          </a:prstGeom>
          <a:noFill/>
        </p:spPr>
        <p:txBody>
          <a:bodyPr wrap="square" rtlCol="0">
            <a:spAutoFit/>
          </a:bodyPr>
          <a:lstStyle/>
          <a:p>
            <a:pPr>
              <a:spcBef>
                <a:spcPts val="0"/>
              </a:spcBef>
            </a:pPr>
            <a:r>
              <a:rPr lang="en-US" sz="1800" dirty="0">
                <a:solidFill>
                  <a:schemeClr val="tx1"/>
                </a:solidFill>
                <a:latin typeface="Arial Nova Light" panose="020B0304020202020204" pitchFamily="34" charset="0"/>
              </a:rPr>
              <a:t>w/ PSH</a:t>
            </a:r>
          </a:p>
        </p:txBody>
      </p:sp>
      <p:graphicFrame>
        <p:nvGraphicFramePr>
          <p:cNvPr id="7" name="Chart 6">
            <a:extLst>
              <a:ext uri="{FF2B5EF4-FFF2-40B4-BE49-F238E27FC236}">
                <a16:creationId xmlns:a16="http://schemas.microsoft.com/office/drawing/2014/main" id="{32ED1839-AADF-4FEE-A60D-FCF8812C8E3A}"/>
              </a:ext>
            </a:extLst>
          </p:cNvPr>
          <p:cNvGraphicFramePr>
            <a:graphicFrameLocks/>
          </p:cNvGraphicFramePr>
          <p:nvPr>
            <p:extLst>
              <p:ext uri="{D42A27DB-BD31-4B8C-83A1-F6EECF244321}">
                <p14:modId xmlns:p14="http://schemas.microsoft.com/office/powerpoint/2010/main" val="2678138046"/>
              </p:ext>
            </p:extLst>
          </p:nvPr>
        </p:nvGraphicFramePr>
        <p:xfrm>
          <a:off x="2340572" y="735624"/>
          <a:ext cx="7510855" cy="2916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9BE8B95D-8D06-4C62-883B-E424B57AB65D}"/>
              </a:ext>
            </a:extLst>
          </p:cNvPr>
          <p:cNvGraphicFramePr>
            <a:graphicFrameLocks/>
          </p:cNvGraphicFramePr>
          <p:nvPr>
            <p:extLst>
              <p:ext uri="{D42A27DB-BD31-4B8C-83A1-F6EECF244321}">
                <p14:modId xmlns:p14="http://schemas.microsoft.com/office/powerpoint/2010/main" val="3643634481"/>
              </p:ext>
            </p:extLst>
          </p:nvPr>
        </p:nvGraphicFramePr>
        <p:xfrm>
          <a:off x="2340572" y="3739790"/>
          <a:ext cx="7510855" cy="29169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15651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06F31-A381-4D4C-A27A-E609B5CB2F8D}"/>
              </a:ext>
            </a:extLst>
          </p:cNvPr>
          <p:cNvSpPr>
            <a:spLocks noGrp="1"/>
          </p:cNvSpPr>
          <p:nvPr>
            <p:ph type="title"/>
          </p:nvPr>
        </p:nvSpPr>
        <p:spPr>
          <a:xfrm>
            <a:off x="365760" y="182563"/>
            <a:ext cx="11430000" cy="648710"/>
          </a:xfrm>
        </p:spPr>
        <p:txBody>
          <a:bodyPr/>
          <a:lstStyle/>
          <a:p>
            <a:r>
              <a:rPr lang="en-US" dirty="0"/>
              <a:t>Cleared RT Reserve Profile (Current Penetration)</a:t>
            </a:r>
          </a:p>
        </p:txBody>
      </p:sp>
      <p:graphicFrame>
        <p:nvGraphicFramePr>
          <p:cNvPr id="14" name="Chart 13">
            <a:extLst>
              <a:ext uri="{FF2B5EF4-FFF2-40B4-BE49-F238E27FC236}">
                <a16:creationId xmlns:a16="http://schemas.microsoft.com/office/drawing/2014/main" id="{47D8816F-0F13-4748-9986-FE585FC91517}"/>
              </a:ext>
            </a:extLst>
          </p:cNvPr>
          <p:cNvGraphicFramePr>
            <a:graphicFrameLocks/>
          </p:cNvGraphicFramePr>
          <p:nvPr>
            <p:extLst>
              <p:ext uri="{D42A27DB-BD31-4B8C-83A1-F6EECF244321}">
                <p14:modId xmlns:p14="http://schemas.microsoft.com/office/powerpoint/2010/main" val="472365427"/>
              </p:ext>
            </p:extLst>
          </p:nvPr>
        </p:nvGraphicFramePr>
        <p:xfrm>
          <a:off x="1852460" y="1060952"/>
          <a:ext cx="4276724" cy="2666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574F5645-227D-4A28-B64A-18EB69B36C8F}"/>
              </a:ext>
            </a:extLst>
          </p:cNvPr>
          <p:cNvGraphicFramePr>
            <a:graphicFrameLocks/>
          </p:cNvGraphicFramePr>
          <p:nvPr>
            <p:extLst>
              <p:ext uri="{D42A27DB-BD31-4B8C-83A1-F6EECF244321}">
                <p14:modId xmlns:p14="http://schemas.microsoft.com/office/powerpoint/2010/main" val="1241165990"/>
              </p:ext>
            </p:extLst>
          </p:nvPr>
        </p:nvGraphicFramePr>
        <p:xfrm>
          <a:off x="6129184" y="1060953"/>
          <a:ext cx="4275673" cy="26669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E5D9DAA1-3989-4903-ABD5-3F77284C6C99}"/>
              </a:ext>
            </a:extLst>
          </p:cNvPr>
          <p:cNvGraphicFramePr>
            <a:graphicFrameLocks/>
          </p:cNvGraphicFramePr>
          <p:nvPr>
            <p:extLst>
              <p:ext uri="{D42A27DB-BD31-4B8C-83A1-F6EECF244321}">
                <p14:modId xmlns:p14="http://schemas.microsoft.com/office/powerpoint/2010/main" val="362201923"/>
              </p:ext>
            </p:extLst>
          </p:nvPr>
        </p:nvGraphicFramePr>
        <p:xfrm>
          <a:off x="3958163" y="3700149"/>
          <a:ext cx="4275674" cy="26669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07980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06F31-A381-4D4C-A27A-E609B5CB2F8D}"/>
              </a:ext>
            </a:extLst>
          </p:cNvPr>
          <p:cNvSpPr>
            <a:spLocks noGrp="1"/>
          </p:cNvSpPr>
          <p:nvPr>
            <p:ph type="title"/>
          </p:nvPr>
        </p:nvSpPr>
        <p:spPr>
          <a:xfrm>
            <a:off x="365760" y="182563"/>
            <a:ext cx="11430000" cy="648710"/>
          </a:xfrm>
        </p:spPr>
        <p:txBody>
          <a:bodyPr/>
          <a:lstStyle/>
          <a:p>
            <a:r>
              <a:rPr lang="en-US" dirty="0"/>
              <a:t>Cycling of Thermal Generators (Current VRE Mix)</a:t>
            </a:r>
          </a:p>
        </p:txBody>
      </p:sp>
      <p:graphicFrame>
        <p:nvGraphicFramePr>
          <p:cNvPr id="11" name="Table 5">
            <a:extLst>
              <a:ext uri="{FF2B5EF4-FFF2-40B4-BE49-F238E27FC236}">
                <a16:creationId xmlns:a16="http://schemas.microsoft.com/office/drawing/2014/main" id="{0DA83E0C-2F84-45C4-B6A7-72C0332DD71F}"/>
              </a:ext>
            </a:extLst>
          </p:cNvPr>
          <p:cNvGraphicFramePr>
            <a:graphicFrameLocks noGrp="1"/>
          </p:cNvGraphicFramePr>
          <p:nvPr>
            <p:extLst>
              <p:ext uri="{D42A27DB-BD31-4B8C-83A1-F6EECF244321}">
                <p14:modId xmlns:p14="http://schemas.microsoft.com/office/powerpoint/2010/main" val="2680676760"/>
              </p:ext>
            </p:extLst>
          </p:nvPr>
        </p:nvGraphicFramePr>
        <p:xfrm>
          <a:off x="2469768" y="2968074"/>
          <a:ext cx="7865358" cy="1112520"/>
        </p:xfrm>
        <a:graphic>
          <a:graphicData uri="http://schemas.openxmlformats.org/drawingml/2006/table">
            <a:tbl>
              <a:tblPr firstRow="1" bandRow="1">
                <a:tableStyleId>{6E25E649-3F16-4E02-A733-19D2CDBF48F0}</a:tableStyleId>
              </a:tblPr>
              <a:tblGrid>
                <a:gridCol w="1258786">
                  <a:extLst>
                    <a:ext uri="{9D8B030D-6E8A-4147-A177-3AD203B41FA5}">
                      <a16:colId xmlns:a16="http://schemas.microsoft.com/office/drawing/2014/main" val="1152167769"/>
                    </a:ext>
                  </a:extLst>
                </a:gridCol>
                <a:gridCol w="594468">
                  <a:extLst>
                    <a:ext uri="{9D8B030D-6E8A-4147-A177-3AD203B41FA5}">
                      <a16:colId xmlns:a16="http://schemas.microsoft.com/office/drawing/2014/main" val="1840377935"/>
                    </a:ext>
                  </a:extLst>
                </a:gridCol>
                <a:gridCol w="1189953">
                  <a:extLst>
                    <a:ext uri="{9D8B030D-6E8A-4147-A177-3AD203B41FA5}">
                      <a16:colId xmlns:a16="http://schemas.microsoft.com/office/drawing/2014/main" val="1799790743"/>
                    </a:ext>
                  </a:extLst>
                </a:gridCol>
                <a:gridCol w="1181583">
                  <a:extLst>
                    <a:ext uri="{9D8B030D-6E8A-4147-A177-3AD203B41FA5}">
                      <a16:colId xmlns:a16="http://schemas.microsoft.com/office/drawing/2014/main" val="3312240213"/>
                    </a:ext>
                  </a:extLst>
                </a:gridCol>
                <a:gridCol w="943952">
                  <a:extLst>
                    <a:ext uri="{9D8B030D-6E8A-4147-A177-3AD203B41FA5}">
                      <a16:colId xmlns:a16="http://schemas.microsoft.com/office/drawing/2014/main" val="1526491128"/>
                    </a:ext>
                  </a:extLst>
                </a:gridCol>
                <a:gridCol w="1261289">
                  <a:extLst>
                    <a:ext uri="{9D8B030D-6E8A-4147-A177-3AD203B41FA5}">
                      <a16:colId xmlns:a16="http://schemas.microsoft.com/office/drawing/2014/main" val="1066446859"/>
                    </a:ext>
                  </a:extLst>
                </a:gridCol>
                <a:gridCol w="1435327">
                  <a:extLst>
                    <a:ext uri="{9D8B030D-6E8A-4147-A177-3AD203B41FA5}">
                      <a16:colId xmlns:a16="http://schemas.microsoft.com/office/drawing/2014/main" val="268700631"/>
                    </a:ext>
                  </a:extLst>
                </a:gridCol>
              </a:tblGrid>
              <a:tr h="370840">
                <a:tc>
                  <a:txBody>
                    <a:bodyPr/>
                    <a:lstStyle/>
                    <a:p>
                      <a:pPr algn="ctr"/>
                      <a:endParaRPr lang="en-US" sz="1600" dirty="0">
                        <a:latin typeface="+mj-lt"/>
                      </a:endParaRPr>
                    </a:p>
                  </a:txBody>
                  <a:tcPr anchor="ctr"/>
                </a:tc>
                <a:tc>
                  <a:txBody>
                    <a:bodyPr/>
                    <a:lstStyle/>
                    <a:p>
                      <a:pPr algn="ctr" fontAlgn="b"/>
                      <a:r>
                        <a:rPr lang="en-US" sz="1600" u="none" strike="noStrike" dirty="0">
                          <a:effectLst/>
                          <a:latin typeface="+mj-lt"/>
                        </a:rPr>
                        <a:t>Coal</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err="1">
                          <a:effectLst/>
                          <a:latin typeface="+mj-lt"/>
                        </a:rPr>
                        <a:t>Ngas</a:t>
                      </a:r>
                      <a:r>
                        <a:rPr lang="en-US" sz="1600" u="none" strike="noStrike" dirty="0">
                          <a:effectLst/>
                          <a:latin typeface="+mj-lt"/>
                        </a:rPr>
                        <a:t> (CC)</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err="1">
                          <a:effectLst/>
                          <a:latin typeface="+mj-lt"/>
                        </a:rPr>
                        <a:t>Ngas</a:t>
                      </a:r>
                      <a:r>
                        <a:rPr lang="en-US" sz="1600" u="none" strike="noStrike" dirty="0">
                          <a:effectLst/>
                          <a:latin typeface="+mj-lt"/>
                        </a:rPr>
                        <a:t> (CT)</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Oil (CT)</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PSH (Gen)</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PSH (Pump)</a:t>
                      </a:r>
                      <a:endParaRPr lang="en-US" sz="1600" b="0" i="0" u="none" strike="noStrike" dirty="0">
                        <a:effectLst/>
                        <a:latin typeface="+mj-lt"/>
                      </a:endParaRPr>
                    </a:p>
                  </a:txBody>
                  <a:tcPr marL="9525" marR="9525" marT="9525" marB="0" anchor="ctr"/>
                </a:tc>
                <a:extLst>
                  <a:ext uri="{0D108BD9-81ED-4DB2-BD59-A6C34878D82A}">
                    <a16:rowId xmlns:a16="http://schemas.microsoft.com/office/drawing/2014/main" val="2707524805"/>
                  </a:ext>
                </a:extLst>
              </a:tr>
              <a:tr h="370840">
                <a:tc>
                  <a:txBody>
                    <a:bodyPr/>
                    <a:lstStyle/>
                    <a:p>
                      <a:pPr algn="ctr"/>
                      <a:r>
                        <a:rPr lang="en-US" sz="1600" dirty="0">
                          <a:latin typeface="+mj-lt"/>
                        </a:rPr>
                        <a:t>w/ PSH</a:t>
                      </a:r>
                    </a:p>
                  </a:txBody>
                  <a:tcPr anchor="ctr"/>
                </a:tc>
                <a:tc>
                  <a:txBody>
                    <a:bodyPr/>
                    <a:lstStyle/>
                    <a:p>
                      <a:pPr algn="ctr" fontAlgn="b"/>
                      <a:r>
                        <a:rPr lang="en-US" sz="1600" u="none" strike="noStrike" dirty="0">
                          <a:effectLst/>
                          <a:latin typeface="+mj-lt"/>
                        </a:rPr>
                        <a:t>13</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33</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658</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0</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229</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249</a:t>
                      </a:r>
                      <a:endParaRPr lang="en-US" sz="1600" b="0" i="0" u="none" strike="noStrike" dirty="0">
                        <a:effectLst/>
                        <a:latin typeface="+mj-lt"/>
                      </a:endParaRPr>
                    </a:p>
                  </a:txBody>
                  <a:tcPr marL="9525" marR="9525" marT="9525" marB="0" anchor="ctr"/>
                </a:tc>
                <a:extLst>
                  <a:ext uri="{0D108BD9-81ED-4DB2-BD59-A6C34878D82A}">
                    <a16:rowId xmlns:a16="http://schemas.microsoft.com/office/drawing/2014/main" val="1936224824"/>
                  </a:ext>
                </a:extLst>
              </a:tr>
              <a:tr h="370840">
                <a:tc>
                  <a:txBody>
                    <a:bodyPr/>
                    <a:lstStyle/>
                    <a:p>
                      <a:pPr algn="ctr"/>
                      <a:r>
                        <a:rPr lang="en-US" sz="1600" dirty="0">
                          <a:latin typeface="+mj-lt"/>
                        </a:rPr>
                        <a:t>w/o PSH</a:t>
                      </a:r>
                    </a:p>
                  </a:txBody>
                  <a:tcPr anchor="ctr"/>
                </a:tc>
                <a:tc>
                  <a:txBody>
                    <a:bodyPr/>
                    <a:lstStyle/>
                    <a:p>
                      <a:pPr algn="ctr" fontAlgn="b"/>
                      <a:r>
                        <a:rPr lang="en-US" sz="1600" u="none" strike="noStrike" dirty="0">
                          <a:effectLst/>
                          <a:latin typeface="+mj-lt"/>
                        </a:rPr>
                        <a:t>18</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42</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1038</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3</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0</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0</a:t>
                      </a:r>
                      <a:endParaRPr lang="en-US" sz="1600" b="0" i="0" u="none" strike="noStrike" dirty="0">
                        <a:effectLst/>
                        <a:latin typeface="+mj-lt"/>
                      </a:endParaRPr>
                    </a:p>
                  </a:txBody>
                  <a:tcPr marL="9525" marR="9525" marT="9525" marB="0" anchor="ctr"/>
                </a:tc>
                <a:extLst>
                  <a:ext uri="{0D108BD9-81ED-4DB2-BD59-A6C34878D82A}">
                    <a16:rowId xmlns:a16="http://schemas.microsoft.com/office/drawing/2014/main" val="3629119966"/>
                  </a:ext>
                </a:extLst>
              </a:tr>
            </a:tbl>
          </a:graphicData>
        </a:graphic>
      </p:graphicFrame>
      <p:graphicFrame>
        <p:nvGraphicFramePr>
          <p:cNvPr id="13" name="Table 5">
            <a:extLst>
              <a:ext uri="{FF2B5EF4-FFF2-40B4-BE49-F238E27FC236}">
                <a16:creationId xmlns:a16="http://schemas.microsoft.com/office/drawing/2014/main" id="{D0C19DF9-CFB7-4F72-8A26-718739325FD4}"/>
              </a:ext>
            </a:extLst>
          </p:cNvPr>
          <p:cNvGraphicFramePr>
            <a:graphicFrameLocks noGrp="1"/>
          </p:cNvGraphicFramePr>
          <p:nvPr>
            <p:extLst>
              <p:ext uri="{D42A27DB-BD31-4B8C-83A1-F6EECF244321}">
                <p14:modId xmlns:p14="http://schemas.microsoft.com/office/powerpoint/2010/main" val="329296069"/>
              </p:ext>
            </p:extLst>
          </p:nvPr>
        </p:nvGraphicFramePr>
        <p:xfrm>
          <a:off x="1792707" y="4936423"/>
          <a:ext cx="9348537" cy="1112520"/>
        </p:xfrm>
        <a:graphic>
          <a:graphicData uri="http://schemas.openxmlformats.org/drawingml/2006/table">
            <a:tbl>
              <a:tblPr firstRow="1" bandRow="1">
                <a:tableStyleId>{6E25E649-3F16-4E02-A733-19D2CDBF48F0}</a:tableStyleId>
              </a:tblPr>
              <a:tblGrid>
                <a:gridCol w="1286460">
                  <a:extLst>
                    <a:ext uri="{9D8B030D-6E8A-4147-A177-3AD203B41FA5}">
                      <a16:colId xmlns:a16="http://schemas.microsoft.com/office/drawing/2014/main" val="1152167769"/>
                    </a:ext>
                  </a:extLst>
                </a:gridCol>
                <a:gridCol w="607537">
                  <a:extLst>
                    <a:ext uri="{9D8B030D-6E8A-4147-A177-3AD203B41FA5}">
                      <a16:colId xmlns:a16="http://schemas.microsoft.com/office/drawing/2014/main" val="1840377935"/>
                    </a:ext>
                  </a:extLst>
                </a:gridCol>
                <a:gridCol w="1216114">
                  <a:extLst>
                    <a:ext uri="{9D8B030D-6E8A-4147-A177-3AD203B41FA5}">
                      <a16:colId xmlns:a16="http://schemas.microsoft.com/office/drawing/2014/main" val="1799790743"/>
                    </a:ext>
                  </a:extLst>
                </a:gridCol>
                <a:gridCol w="1207560">
                  <a:extLst>
                    <a:ext uri="{9D8B030D-6E8A-4147-A177-3AD203B41FA5}">
                      <a16:colId xmlns:a16="http://schemas.microsoft.com/office/drawing/2014/main" val="3312240213"/>
                    </a:ext>
                  </a:extLst>
                </a:gridCol>
                <a:gridCol w="964705">
                  <a:extLst>
                    <a:ext uri="{9D8B030D-6E8A-4147-A177-3AD203B41FA5}">
                      <a16:colId xmlns:a16="http://schemas.microsoft.com/office/drawing/2014/main" val="1526491128"/>
                    </a:ext>
                  </a:extLst>
                </a:gridCol>
                <a:gridCol w="1289018">
                  <a:extLst>
                    <a:ext uri="{9D8B030D-6E8A-4147-A177-3AD203B41FA5}">
                      <a16:colId xmlns:a16="http://schemas.microsoft.com/office/drawing/2014/main" val="1066446859"/>
                    </a:ext>
                  </a:extLst>
                </a:gridCol>
                <a:gridCol w="1502855">
                  <a:extLst>
                    <a:ext uri="{9D8B030D-6E8A-4147-A177-3AD203B41FA5}">
                      <a16:colId xmlns:a16="http://schemas.microsoft.com/office/drawing/2014/main" val="268700631"/>
                    </a:ext>
                  </a:extLst>
                </a:gridCol>
                <a:gridCol w="1274288">
                  <a:extLst>
                    <a:ext uri="{9D8B030D-6E8A-4147-A177-3AD203B41FA5}">
                      <a16:colId xmlns:a16="http://schemas.microsoft.com/office/drawing/2014/main" val="917655921"/>
                    </a:ext>
                  </a:extLst>
                </a:gridCol>
              </a:tblGrid>
              <a:tr h="370840">
                <a:tc>
                  <a:txBody>
                    <a:bodyPr/>
                    <a:lstStyle/>
                    <a:p>
                      <a:pPr algn="ctr"/>
                      <a:endParaRPr lang="en-US" sz="1600" dirty="0">
                        <a:latin typeface="+mj-lt"/>
                      </a:endParaRPr>
                    </a:p>
                  </a:txBody>
                  <a:tcPr anchor="ctr"/>
                </a:tc>
                <a:tc>
                  <a:txBody>
                    <a:bodyPr/>
                    <a:lstStyle/>
                    <a:p>
                      <a:pPr algn="ctr" fontAlgn="b"/>
                      <a:r>
                        <a:rPr lang="en-US" sz="1600" u="none" strike="noStrike" dirty="0">
                          <a:effectLst/>
                          <a:latin typeface="+mj-lt"/>
                        </a:rPr>
                        <a:t>Coal</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err="1">
                          <a:effectLst/>
                          <a:latin typeface="+mj-lt"/>
                        </a:rPr>
                        <a:t>Ngas</a:t>
                      </a:r>
                      <a:r>
                        <a:rPr lang="en-US" sz="1600" u="none" strike="noStrike" dirty="0">
                          <a:effectLst/>
                          <a:latin typeface="+mj-lt"/>
                        </a:rPr>
                        <a:t> (CC)</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err="1">
                          <a:effectLst/>
                          <a:latin typeface="+mj-lt"/>
                        </a:rPr>
                        <a:t>Ngas</a:t>
                      </a:r>
                      <a:r>
                        <a:rPr lang="en-US" sz="1600" u="none" strike="noStrike" dirty="0">
                          <a:effectLst/>
                          <a:latin typeface="+mj-lt"/>
                        </a:rPr>
                        <a:t> (CT)</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Oil (CT)</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PSH (Gen)</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PSH (Pump)</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Total</a:t>
                      </a:r>
                      <a:endParaRPr lang="en-US" sz="1600" b="1" i="0" u="none" strike="noStrike" dirty="0">
                        <a:effectLst/>
                        <a:latin typeface="+mj-lt"/>
                      </a:endParaRPr>
                    </a:p>
                  </a:txBody>
                  <a:tcPr marL="9525" marR="9525" marT="9525" marB="0" anchor="ctr"/>
                </a:tc>
                <a:extLst>
                  <a:ext uri="{0D108BD9-81ED-4DB2-BD59-A6C34878D82A}">
                    <a16:rowId xmlns:a16="http://schemas.microsoft.com/office/drawing/2014/main" val="2707524805"/>
                  </a:ext>
                </a:extLst>
              </a:tr>
              <a:tr h="370840">
                <a:tc>
                  <a:txBody>
                    <a:bodyPr/>
                    <a:lstStyle/>
                    <a:p>
                      <a:pPr algn="ctr"/>
                      <a:r>
                        <a:rPr lang="en-US" sz="1600" dirty="0">
                          <a:latin typeface="+mj-lt"/>
                        </a:rPr>
                        <a:t>w/ PSH</a:t>
                      </a:r>
                    </a:p>
                  </a:txBody>
                  <a:tcPr anchor="ctr"/>
                </a:tc>
                <a:tc>
                  <a:txBody>
                    <a:bodyPr/>
                    <a:lstStyle/>
                    <a:p>
                      <a:pPr algn="ctr" fontAlgn="b"/>
                      <a:r>
                        <a:rPr lang="en-US" sz="1600" u="none" strike="noStrike" dirty="0">
                          <a:effectLst/>
                          <a:latin typeface="+mj-lt"/>
                        </a:rPr>
                        <a:t>0.46</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0.36</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2.49</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0.00</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0.34</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0.00</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3.64</a:t>
                      </a:r>
                      <a:endParaRPr lang="en-US" sz="1600" b="0" i="0" u="none" strike="noStrike" dirty="0">
                        <a:effectLst/>
                        <a:latin typeface="+mj-lt"/>
                      </a:endParaRPr>
                    </a:p>
                  </a:txBody>
                  <a:tcPr marL="9525" marR="9525" marT="9525" marB="0" anchor="ctr"/>
                </a:tc>
                <a:extLst>
                  <a:ext uri="{0D108BD9-81ED-4DB2-BD59-A6C34878D82A}">
                    <a16:rowId xmlns:a16="http://schemas.microsoft.com/office/drawing/2014/main" val="1936224824"/>
                  </a:ext>
                </a:extLst>
              </a:tr>
              <a:tr h="370840">
                <a:tc>
                  <a:txBody>
                    <a:bodyPr/>
                    <a:lstStyle/>
                    <a:p>
                      <a:pPr algn="ctr"/>
                      <a:r>
                        <a:rPr lang="en-US" sz="1600" dirty="0">
                          <a:latin typeface="+mj-lt"/>
                        </a:rPr>
                        <a:t>w/o PSH</a:t>
                      </a:r>
                    </a:p>
                  </a:txBody>
                  <a:tcPr anchor="ctr"/>
                </a:tc>
                <a:tc>
                  <a:txBody>
                    <a:bodyPr/>
                    <a:lstStyle/>
                    <a:p>
                      <a:pPr algn="ctr" fontAlgn="b"/>
                      <a:r>
                        <a:rPr lang="en-US" sz="1600" u="none" strike="noStrike" dirty="0">
                          <a:effectLst/>
                          <a:latin typeface="+mj-lt"/>
                        </a:rPr>
                        <a:t>0.51</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0.46</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3.75</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0.09</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0.00</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0.00</a:t>
                      </a:r>
                      <a:endParaRPr lang="en-US" sz="1600" b="0" i="0" u="none" strike="noStrike" dirty="0">
                        <a:effectLst/>
                        <a:latin typeface="+mj-lt"/>
                      </a:endParaRPr>
                    </a:p>
                  </a:txBody>
                  <a:tcPr marL="9525" marR="9525" marT="9525" marB="0" anchor="ctr"/>
                </a:tc>
                <a:tc>
                  <a:txBody>
                    <a:bodyPr/>
                    <a:lstStyle/>
                    <a:p>
                      <a:pPr algn="ctr" fontAlgn="b"/>
                      <a:r>
                        <a:rPr lang="en-US" sz="1600" u="none" strike="noStrike" dirty="0">
                          <a:effectLst/>
                          <a:latin typeface="+mj-lt"/>
                        </a:rPr>
                        <a:t>4.81</a:t>
                      </a:r>
                      <a:endParaRPr lang="en-US" sz="1600" b="0" i="0" u="none" strike="noStrike" dirty="0">
                        <a:effectLst/>
                        <a:latin typeface="+mj-lt"/>
                      </a:endParaRPr>
                    </a:p>
                  </a:txBody>
                  <a:tcPr marL="9525" marR="9525" marT="9525" marB="0" anchor="ctr"/>
                </a:tc>
                <a:extLst>
                  <a:ext uri="{0D108BD9-81ED-4DB2-BD59-A6C34878D82A}">
                    <a16:rowId xmlns:a16="http://schemas.microsoft.com/office/drawing/2014/main" val="3629119966"/>
                  </a:ext>
                </a:extLst>
              </a:tr>
            </a:tbl>
          </a:graphicData>
        </a:graphic>
      </p:graphicFrame>
      <p:sp>
        <p:nvSpPr>
          <p:cNvPr id="2" name="TextBox 1">
            <a:extLst>
              <a:ext uri="{FF2B5EF4-FFF2-40B4-BE49-F238E27FC236}">
                <a16:creationId xmlns:a16="http://schemas.microsoft.com/office/drawing/2014/main" id="{B2642003-E7F3-40D7-85AE-49D4CCCB93B5}"/>
              </a:ext>
            </a:extLst>
          </p:cNvPr>
          <p:cNvSpPr txBox="1"/>
          <p:nvPr/>
        </p:nvSpPr>
        <p:spPr>
          <a:xfrm>
            <a:off x="4232355" y="2605411"/>
            <a:ext cx="4806124" cy="369332"/>
          </a:xfrm>
          <a:prstGeom prst="rect">
            <a:avLst/>
          </a:prstGeom>
          <a:noFill/>
        </p:spPr>
        <p:txBody>
          <a:bodyPr wrap="none" rtlCol="0">
            <a:spAutoFit/>
          </a:bodyPr>
          <a:lstStyle/>
          <a:p>
            <a:pPr algn="l">
              <a:spcBef>
                <a:spcPts val="0"/>
              </a:spcBef>
            </a:pPr>
            <a:r>
              <a:rPr lang="en-US" sz="1800" dirty="0">
                <a:solidFill>
                  <a:schemeClr val="tx1"/>
                </a:solidFill>
                <a:latin typeface="+mj-lt"/>
              </a:rPr>
              <a:t>Number of Startups per Technology Type </a:t>
            </a:r>
          </a:p>
        </p:txBody>
      </p:sp>
      <p:sp>
        <p:nvSpPr>
          <p:cNvPr id="15" name="TextBox 14">
            <a:extLst>
              <a:ext uri="{FF2B5EF4-FFF2-40B4-BE49-F238E27FC236}">
                <a16:creationId xmlns:a16="http://schemas.microsoft.com/office/drawing/2014/main" id="{01F1C4A4-19FB-4BE4-854B-B721D6EAA97A}"/>
              </a:ext>
            </a:extLst>
          </p:cNvPr>
          <p:cNvSpPr txBox="1"/>
          <p:nvPr/>
        </p:nvSpPr>
        <p:spPr>
          <a:xfrm>
            <a:off x="4456649" y="4520941"/>
            <a:ext cx="4020652" cy="369332"/>
          </a:xfrm>
          <a:prstGeom prst="rect">
            <a:avLst/>
          </a:prstGeom>
          <a:noFill/>
        </p:spPr>
        <p:txBody>
          <a:bodyPr wrap="none" rtlCol="0">
            <a:spAutoFit/>
          </a:bodyPr>
          <a:lstStyle/>
          <a:p>
            <a:pPr algn="l">
              <a:spcBef>
                <a:spcPts val="0"/>
              </a:spcBef>
            </a:pPr>
            <a:r>
              <a:rPr lang="en-US" sz="1800" dirty="0">
                <a:solidFill>
                  <a:schemeClr val="tx1"/>
                </a:solidFill>
                <a:latin typeface="+mj-lt"/>
              </a:rPr>
              <a:t>Startup Cost per Technology Type </a:t>
            </a:r>
          </a:p>
        </p:txBody>
      </p:sp>
      <p:sp>
        <p:nvSpPr>
          <p:cNvPr id="16" name="Content Placeholder 9">
            <a:extLst>
              <a:ext uri="{FF2B5EF4-FFF2-40B4-BE49-F238E27FC236}">
                <a16:creationId xmlns:a16="http://schemas.microsoft.com/office/drawing/2014/main" id="{7F3529EB-913B-4333-8257-875D69E19751}"/>
              </a:ext>
            </a:extLst>
          </p:cNvPr>
          <p:cNvSpPr>
            <a:spLocks noGrp="1"/>
          </p:cNvSpPr>
          <p:nvPr>
            <p:ph idx="1"/>
          </p:nvPr>
        </p:nvSpPr>
        <p:spPr>
          <a:xfrm>
            <a:off x="365760" y="1156450"/>
            <a:ext cx="11430000" cy="1112521"/>
          </a:xfrm>
        </p:spPr>
        <p:txBody>
          <a:bodyPr>
            <a:normAutofit/>
          </a:bodyPr>
          <a:lstStyle/>
          <a:p>
            <a:r>
              <a:rPr lang="en-US" sz="2400" dirty="0">
                <a:latin typeface="Century Gothic" panose="020B0502020202020204" pitchFamily="34" charset="0"/>
              </a:rPr>
              <a:t>Increased cycling of Combined Cycle and Combustion Turbine generators in absence of PSH resources</a:t>
            </a:r>
          </a:p>
        </p:txBody>
      </p:sp>
    </p:spTree>
    <p:extLst>
      <p:ext uri="{BB962C8B-B14F-4D97-AF65-F5344CB8AC3E}">
        <p14:creationId xmlns:p14="http://schemas.microsoft.com/office/powerpoint/2010/main" val="2363216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06F31-A381-4D4C-A27A-E609B5CB2F8D}"/>
              </a:ext>
            </a:extLst>
          </p:cNvPr>
          <p:cNvSpPr>
            <a:spLocks noGrp="1"/>
          </p:cNvSpPr>
          <p:nvPr>
            <p:ph type="title"/>
          </p:nvPr>
        </p:nvSpPr>
        <p:spPr>
          <a:xfrm>
            <a:off x="365760" y="182563"/>
            <a:ext cx="11430000" cy="731520"/>
          </a:xfrm>
        </p:spPr>
        <p:txBody>
          <a:bodyPr wrap="square" anchor="t">
            <a:normAutofit/>
          </a:bodyPr>
          <a:lstStyle/>
          <a:p>
            <a:r>
              <a:rPr lang="en-US" sz="3000" dirty="0"/>
              <a:t>Modeling Results: DA and RT PSH Schedule (Current VRE Mix)</a:t>
            </a:r>
          </a:p>
        </p:txBody>
      </p:sp>
      <p:pic>
        <p:nvPicPr>
          <p:cNvPr id="12" name="Picture 11" descr="A picture containing text, writing implement, stationary, pencil&#10;&#10;Description automatically generated">
            <a:extLst>
              <a:ext uri="{FF2B5EF4-FFF2-40B4-BE49-F238E27FC236}">
                <a16:creationId xmlns:a16="http://schemas.microsoft.com/office/drawing/2014/main" id="{FCDDB279-514D-4331-85E6-305B3D05C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371" y="751091"/>
            <a:ext cx="7702408" cy="5779008"/>
          </a:xfrm>
          <a:prstGeom prst="rect">
            <a:avLst/>
          </a:prstGeom>
        </p:spPr>
      </p:pic>
      <p:sp>
        <p:nvSpPr>
          <p:cNvPr id="13" name="TextBox 12">
            <a:extLst>
              <a:ext uri="{FF2B5EF4-FFF2-40B4-BE49-F238E27FC236}">
                <a16:creationId xmlns:a16="http://schemas.microsoft.com/office/drawing/2014/main" id="{46C223FE-43CD-484E-9533-D6B55E56E74E}"/>
              </a:ext>
            </a:extLst>
          </p:cNvPr>
          <p:cNvSpPr txBox="1"/>
          <p:nvPr/>
        </p:nvSpPr>
        <p:spPr>
          <a:xfrm>
            <a:off x="9486806" y="824436"/>
            <a:ext cx="2526029" cy="276999"/>
          </a:xfrm>
          <a:prstGeom prst="rect">
            <a:avLst/>
          </a:prstGeom>
          <a:noFill/>
        </p:spPr>
        <p:txBody>
          <a:bodyPr wrap="square" rtlCol="0">
            <a:spAutoFit/>
          </a:bodyPr>
          <a:lstStyle/>
          <a:p>
            <a:pPr algn="l">
              <a:spcBef>
                <a:spcPts val="0"/>
              </a:spcBef>
            </a:pPr>
            <a:r>
              <a:rPr lang="en-US" sz="1200" b="1" dirty="0">
                <a:solidFill>
                  <a:srgbClr val="C00000"/>
                </a:solidFill>
                <a:latin typeface="Arial Nova Cond" panose="020B0506020202020204" pitchFamily="34" charset="0"/>
              </a:rPr>
              <a:t>Period of study</a:t>
            </a:r>
            <a:r>
              <a:rPr lang="en-US" sz="1200" dirty="0">
                <a:solidFill>
                  <a:schemeClr val="tx1"/>
                </a:solidFill>
                <a:latin typeface="Arial Nova Cond" panose="020B0506020202020204" pitchFamily="34" charset="0"/>
              </a:rPr>
              <a:t>: July 1</a:t>
            </a:r>
            <a:r>
              <a:rPr lang="en-US" sz="1200" baseline="30000" dirty="0">
                <a:solidFill>
                  <a:schemeClr val="tx1"/>
                </a:solidFill>
                <a:latin typeface="Arial Nova Cond" panose="020B0506020202020204" pitchFamily="34" charset="0"/>
              </a:rPr>
              <a:t>st</a:t>
            </a:r>
            <a:r>
              <a:rPr lang="en-US" sz="1200" dirty="0">
                <a:solidFill>
                  <a:schemeClr val="tx1"/>
                </a:solidFill>
                <a:latin typeface="Arial Nova Cond" panose="020B0506020202020204" pitchFamily="34" charset="0"/>
              </a:rPr>
              <a:t> – 31</a:t>
            </a:r>
            <a:r>
              <a:rPr lang="en-US" sz="1200" baseline="30000" dirty="0">
                <a:solidFill>
                  <a:schemeClr val="tx1"/>
                </a:solidFill>
                <a:latin typeface="Arial Nova Cond" panose="020B0506020202020204" pitchFamily="34" charset="0"/>
              </a:rPr>
              <a:t>st</a:t>
            </a:r>
            <a:r>
              <a:rPr lang="en-US" sz="1200" dirty="0">
                <a:solidFill>
                  <a:schemeClr val="tx1"/>
                </a:solidFill>
                <a:latin typeface="Arial Nova Cond" panose="020B0506020202020204" pitchFamily="34" charset="0"/>
              </a:rPr>
              <a:t>, 2019</a:t>
            </a:r>
          </a:p>
        </p:txBody>
      </p:sp>
      <p:sp>
        <p:nvSpPr>
          <p:cNvPr id="14" name="Rectangle 13">
            <a:extLst>
              <a:ext uri="{FF2B5EF4-FFF2-40B4-BE49-F238E27FC236}">
                <a16:creationId xmlns:a16="http://schemas.microsoft.com/office/drawing/2014/main" id="{9EA09CC7-519B-482A-AAE2-4F27C7454CF8}"/>
              </a:ext>
            </a:extLst>
          </p:cNvPr>
          <p:cNvSpPr/>
          <p:nvPr/>
        </p:nvSpPr>
        <p:spPr>
          <a:xfrm>
            <a:off x="9486171" y="1074070"/>
            <a:ext cx="2526664" cy="577081"/>
          </a:xfrm>
          <a:prstGeom prst="rect">
            <a:avLst/>
          </a:prstGeom>
        </p:spPr>
        <p:txBody>
          <a:bodyPr wrap="square">
            <a:spAutoFit/>
          </a:bodyPr>
          <a:lstStyle/>
          <a:p>
            <a:pPr lvl="0" algn="l"/>
            <a:r>
              <a:rPr lang="en-US" sz="1050" b="1" dirty="0">
                <a:solidFill>
                  <a:srgbClr val="C00000"/>
                </a:solidFill>
              </a:rPr>
              <a:t>Disclaimer</a:t>
            </a:r>
            <a:r>
              <a:rPr lang="en-US" sz="1050" b="1" dirty="0"/>
              <a:t>: </a:t>
            </a:r>
            <a:r>
              <a:rPr lang="en-US" sz="1050" dirty="0"/>
              <a:t>Assumed test case. Results may not reflect exact operations.</a:t>
            </a:r>
          </a:p>
        </p:txBody>
      </p:sp>
      <p:sp>
        <p:nvSpPr>
          <p:cNvPr id="2" name="Rectangle 1">
            <a:extLst>
              <a:ext uri="{FF2B5EF4-FFF2-40B4-BE49-F238E27FC236}">
                <a16:creationId xmlns:a16="http://schemas.microsoft.com/office/drawing/2014/main" id="{3EA5C0AE-029B-4448-8631-309A6D849BB0}"/>
              </a:ext>
            </a:extLst>
          </p:cNvPr>
          <p:cNvSpPr/>
          <p:nvPr/>
        </p:nvSpPr>
        <p:spPr>
          <a:xfrm>
            <a:off x="182881" y="2128620"/>
            <a:ext cx="2409370" cy="2970044"/>
          </a:xfrm>
          <a:prstGeom prst="rect">
            <a:avLst/>
          </a:prstGeom>
        </p:spPr>
        <p:txBody>
          <a:bodyPr wrap="square">
            <a:spAutoFit/>
          </a:bodyPr>
          <a:lstStyle/>
          <a:p>
            <a:pPr algn="l"/>
            <a:r>
              <a:rPr lang="en-US" sz="1100" b="1" dirty="0">
                <a:latin typeface="Century Gothic" panose="020B0502020202020204" pitchFamily="34" charset="0"/>
              </a:rPr>
              <a:t>PSH1:</a:t>
            </a:r>
          </a:p>
          <a:p>
            <a:pPr marL="274320" lvl="1" indent="-171450" algn="l">
              <a:buFont typeface="Wingdings" panose="05000000000000000000" pitchFamily="2" charset="2"/>
              <a:buChar char="§"/>
            </a:pPr>
            <a:r>
              <a:rPr lang="en-US" sz="1100" dirty="0">
                <a:latin typeface="Century Gothic" panose="020B0502020202020204" pitchFamily="34" charset="0"/>
              </a:rPr>
              <a:t>Reservoir: 25,000 MWh</a:t>
            </a:r>
          </a:p>
          <a:p>
            <a:pPr marL="274320" lvl="1" indent="-171450" algn="l">
              <a:buFont typeface="Wingdings" panose="05000000000000000000" pitchFamily="2" charset="2"/>
              <a:buChar char="§"/>
            </a:pPr>
            <a:r>
              <a:rPr lang="en-US" sz="1100" dirty="0">
                <a:latin typeface="Century Gothic" panose="020B0502020202020204" pitchFamily="34" charset="0"/>
              </a:rPr>
              <a:t>Roundtrip efficiency: 80%</a:t>
            </a:r>
          </a:p>
          <a:p>
            <a:pPr marL="274320" lvl="1" indent="-171450" algn="l">
              <a:buFont typeface="Wingdings" panose="05000000000000000000" pitchFamily="2" charset="2"/>
              <a:buChar char="§"/>
            </a:pPr>
            <a:r>
              <a:rPr lang="en-US" sz="1100" dirty="0">
                <a:latin typeface="Century Gothic" panose="020B0502020202020204" pitchFamily="34" charset="0"/>
              </a:rPr>
              <a:t>Four pumps and four generators</a:t>
            </a:r>
          </a:p>
          <a:p>
            <a:pPr marL="731520" lvl="2" indent="-171450" algn="l">
              <a:buFont typeface="Wingdings" panose="05000000000000000000" pitchFamily="2" charset="2"/>
              <a:buChar char="§"/>
            </a:pPr>
            <a:r>
              <a:rPr lang="en-US" sz="1100" dirty="0">
                <a:latin typeface="Century Gothic" panose="020B0502020202020204" pitchFamily="34" charset="0"/>
              </a:rPr>
              <a:t>Generators: 250 – 350 MW</a:t>
            </a:r>
          </a:p>
          <a:p>
            <a:pPr marL="731520" lvl="2" indent="-171450" algn="l">
              <a:buFont typeface="Wingdings" panose="05000000000000000000" pitchFamily="2" charset="2"/>
              <a:buChar char="§"/>
            </a:pPr>
            <a:r>
              <a:rPr lang="en-US" sz="1100" dirty="0">
                <a:latin typeface="Century Gothic" panose="020B0502020202020204" pitchFamily="34" charset="0"/>
              </a:rPr>
              <a:t>Pumps (block-loaded): Off (0 MW) and On (308 MW)</a:t>
            </a:r>
          </a:p>
          <a:p>
            <a:pPr marL="731520" lvl="2" indent="-171450" algn="l">
              <a:buFont typeface="Wingdings" panose="05000000000000000000" pitchFamily="2" charset="2"/>
              <a:buChar char="§"/>
            </a:pPr>
            <a:r>
              <a:rPr lang="en-US" sz="1100" dirty="0">
                <a:latin typeface="Century Gothic" panose="020B0502020202020204" pitchFamily="34" charset="0"/>
              </a:rPr>
              <a:t>Pumps and turbines not allowed to operate simultaneously</a:t>
            </a:r>
          </a:p>
        </p:txBody>
      </p:sp>
      <p:sp>
        <p:nvSpPr>
          <p:cNvPr id="8" name="Rectangle 7">
            <a:extLst>
              <a:ext uri="{FF2B5EF4-FFF2-40B4-BE49-F238E27FC236}">
                <a16:creationId xmlns:a16="http://schemas.microsoft.com/office/drawing/2014/main" id="{764AE4F1-E3A1-451E-8DA1-929B94AFADF9}"/>
              </a:ext>
            </a:extLst>
          </p:cNvPr>
          <p:cNvSpPr/>
          <p:nvPr/>
        </p:nvSpPr>
        <p:spPr>
          <a:xfrm>
            <a:off x="9535886" y="2070935"/>
            <a:ext cx="2409370" cy="3139321"/>
          </a:xfrm>
          <a:prstGeom prst="rect">
            <a:avLst/>
          </a:prstGeom>
        </p:spPr>
        <p:txBody>
          <a:bodyPr wrap="square">
            <a:spAutoFit/>
          </a:bodyPr>
          <a:lstStyle/>
          <a:p>
            <a:pPr algn="l"/>
            <a:r>
              <a:rPr lang="en-US" sz="1100" b="1" dirty="0">
                <a:latin typeface="Century Gothic" panose="020B0502020202020204" pitchFamily="34" charset="0"/>
              </a:rPr>
              <a:t>PSH2:</a:t>
            </a:r>
          </a:p>
          <a:p>
            <a:pPr marL="274320" lvl="1" indent="-171450" algn="l">
              <a:buFont typeface="Wingdings" panose="05000000000000000000" pitchFamily="2" charset="2"/>
              <a:buChar char="§"/>
            </a:pPr>
            <a:r>
              <a:rPr lang="en-US" sz="1100" dirty="0">
                <a:latin typeface="Century Gothic" panose="020B0502020202020204" pitchFamily="34" charset="0"/>
              </a:rPr>
              <a:t>Reservoir: 20,000 MWh</a:t>
            </a:r>
          </a:p>
          <a:p>
            <a:pPr marL="274320" lvl="1" indent="-171450" algn="l">
              <a:buFont typeface="Wingdings" panose="05000000000000000000" pitchFamily="2" charset="2"/>
              <a:buChar char="§"/>
            </a:pPr>
            <a:r>
              <a:rPr lang="en-US" sz="1100" dirty="0">
                <a:latin typeface="Century Gothic" panose="020B0502020202020204" pitchFamily="34" charset="0"/>
              </a:rPr>
              <a:t>Roundtrip efficiency: 80%</a:t>
            </a:r>
          </a:p>
          <a:p>
            <a:pPr marL="274320" lvl="1" indent="-171450" algn="l">
              <a:buFont typeface="Wingdings" panose="05000000000000000000" pitchFamily="2" charset="2"/>
              <a:buChar char="§"/>
            </a:pPr>
            <a:r>
              <a:rPr lang="en-US" sz="1100" dirty="0">
                <a:latin typeface="Century Gothic" panose="020B0502020202020204" pitchFamily="34" charset="0"/>
              </a:rPr>
              <a:t>Four pumps and four generators</a:t>
            </a:r>
          </a:p>
          <a:p>
            <a:pPr marL="731520" lvl="2" indent="-171450" algn="l">
              <a:buFont typeface="Wingdings" panose="05000000000000000000" pitchFamily="2" charset="2"/>
              <a:buChar char="§"/>
            </a:pPr>
            <a:r>
              <a:rPr lang="en-US" sz="1100" dirty="0">
                <a:latin typeface="Century Gothic" panose="020B0502020202020204" pitchFamily="34" charset="0"/>
              </a:rPr>
              <a:t>Generators: 170 – 195 MW</a:t>
            </a:r>
          </a:p>
          <a:p>
            <a:pPr marL="731520" lvl="2" indent="-171450" algn="l">
              <a:buFont typeface="Wingdings" panose="05000000000000000000" pitchFamily="2" charset="2"/>
              <a:buChar char="§"/>
            </a:pPr>
            <a:r>
              <a:rPr lang="en-US" sz="1100" dirty="0">
                <a:latin typeface="Century Gothic" panose="020B0502020202020204" pitchFamily="34" charset="0"/>
              </a:rPr>
              <a:t>Pumps (block-loaded): Off (0 MW) and On (205 MW)</a:t>
            </a:r>
          </a:p>
          <a:p>
            <a:pPr marL="731520" lvl="2" indent="-171450" algn="l">
              <a:buFont typeface="Wingdings" panose="05000000000000000000" pitchFamily="2" charset="2"/>
              <a:buChar char="§"/>
            </a:pPr>
            <a:r>
              <a:rPr lang="en-US" sz="1100" dirty="0">
                <a:latin typeface="Century Gothic" panose="020B0502020202020204" pitchFamily="34" charset="0"/>
              </a:rPr>
              <a:t>Under certain combinations, simultaneous Pump and generation is allowed</a:t>
            </a:r>
          </a:p>
        </p:txBody>
      </p:sp>
    </p:spTree>
    <p:extLst>
      <p:ext uri="{BB962C8B-B14F-4D97-AF65-F5344CB8AC3E}">
        <p14:creationId xmlns:p14="http://schemas.microsoft.com/office/powerpoint/2010/main" val="339837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53E942-2629-426C-BD1C-695D711FFB0C}"/>
              </a:ext>
            </a:extLst>
          </p:cNvPr>
          <p:cNvSpPr>
            <a:spLocks noChangeArrowheads="1"/>
          </p:cNvSpPr>
          <p:nvPr/>
        </p:nvSpPr>
        <p:spPr bwMode="auto">
          <a:xfrm>
            <a:off x="5882640" y="25367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itle 3">
            <a:extLst>
              <a:ext uri="{FF2B5EF4-FFF2-40B4-BE49-F238E27FC236}">
                <a16:creationId xmlns:a16="http://schemas.microsoft.com/office/drawing/2014/main" id="{7DD132C3-CB44-4DB6-B617-45A1870F8B73}"/>
              </a:ext>
            </a:extLst>
          </p:cNvPr>
          <p:cNvSpPr>
            <a:spLocks noGrp="1"/>
          </p:cNvSpPr>
          <p:nvPr>
            <p:ph type="title"/>
          </p:nvPr>
        </p:nvSpPr>
        <p:spPr>
          <a:xfrm>
            <a:off x="365760" y="182562"/>
            <a:ext cx="11430000" cy="1470311"/>
          </a:xfrm>
        </p:spPr>
        <p:txBody>
          <a:bodyPr/>
          <a:lstStyle/>
          <a:p>
            <a:r>
              <a:rPr lang="en-US" sz="4400" dirty="0"/>
              <a:t>Pumped Storage Hydro Power Resources</a:t>
            </a:r>
          </a:p>
        </p:txBody>
      </p:sp>
      <p:sp>
        <p:nvSpPr>
          <p:cNvPr id="10" name="Content Placeholder 9">
            <a:extLst>
              <a:ext uri="{FF2B5EF4-FFF2-40B4-BE49-F238E27FC236}">
                <a16:creationId xmlns:a16="http://schemas.microsoft.com/office/drawing/2014/main" id="{D3D77948-37BC-4874-A377-364F634A566D}"/>
              </a:ext>
            </a:extLst>
          </p:cNvPr>
          <p:cNvSpPr>
            <a:spLocks noGrp="1"/>
          </p:cNvSpPr>
          <p:nvPr>
            <p:ph idx="1"/>
          </p:nvPr>
        </p:nvSpPr>
        <p:spPr>
          <a:xfrm>
            <a:off x="365760" y="1156450"/>
            <a:ext cx="11430000" cy="4272333"/>
          </a:xfrm>
        </p:spPr>
        <p:txBody>
          <a:bodyPr>
            <a:normAutofit/>
          </a:bodyPr>
          <a:lstStyle/>
          <a:p>
            <a:r>
              <a:rPr lang="en-US" sz="2400" dirty="0">
                <a:latin typeface="Century Gothic" panose="020B0502020202020204" pitchFamily="34" charset="0"/>
              </a:rPr>
              <a:t>By far the largest storage resource in the current electric grid</a:t>
            </a:r>
          </a:p>
          <a:p>
            <a:pPr lvl="1"/>
            <a:r>
              <a:rPr lang="en-US" sz="2000" dirty="0">
                <a:latin typeface="Century Gothic" panose="020B0502020202020204" pitchFamily="34" charset="0"/>
              </a:rPr>
              <a:t>Fast Ramping Capability</a:t>
            </a:r>
          </a:p>
          <a:p>
            <a:pPr lvl="1"/>
            <a:r>
              <a:rPr lang="en-US" sz="2000" dirty="0">
                <a:latin typeface="Century Gothic" panose="020B0502020202020204" pitchFamily="34" charset="0"/>
              </a:rPr>
              <a:t>Energy and AS provision</a:t>
            </a:r>
          </a:p>
          <a:p>
            <a:pPr lvl="1"/>
            <a:r>
              <a:rPr lang="en-US" sz="2000" dirty="0">
                <a:latin typeface="Century Gothic" panose="020B0502020202020204" pitchFamily="34" charset="0"/>
              </a:rPr>
              <a:t>Help in both shortage and surplus conditions (pumping and generation)</a:t>
            </a:r>
            <a:endParaRPr lang="en-US" sz="2000" b="1" dirty="0">
              <a:latin typeface="Century Gothic" panose="020B0502020202020204" pitchFamily="34" charset="0"/>
            </a:endParaRPr>
          </a:p>
          <a:p>
            <a:r>
              <a:rPr lang="en-US" sz="2400" dirty="0">
                <a:latin typeface="Century Gothic" panose="020B0502020202020204" pitchFamily="34" charset="0"/>
              </a:rPr>
              <a:t>Traditional Design not as flexible</a:t>
            </a:r>
          </a:p>
          <a:p>
            <a:pPr lvl="1"/>
            <a:r>
              <a:rPr lang="en-US" sz="2000" dirty="0">
                <a:latin typeface="Century Gothic" panose="020B0502020202020204" pitchFamily="34" charset="0"/>
              </a:rPr>
              <a:t>Discrete operating range: block loaded especially in pumping mode</a:t>
            </a:r>
          </a:p>
          <a:p>
            <a:pPr lvl="2"/>
            <a:r>
              <a:rPr lang="en-US" sz="2000" dirty="0">
                <a:latin typeface="Century Gothic" panose="020B0502020202020204" pitchFamily="34" charset="0"/>
              </a:rPr>
              <a:t>Need commitment decisions</a:t>
            </a:r>
          </a:p>
          <a:p>
            <a:pPr lvl="2"/>
            <a:r>
              <a:rPr lang="en-US" sz="2000" dirty="0">
                <a:latin typeface="Century Gothic" panose="020B0502020202020204" pitchFamily="34" charset="0"/>
              </a:rPr>
              <a:t>Can have big impact on congestion</a:t>
            </a:r>
          </a:p>
          <a:p>
            <a:pPr lvl="1"/>
            <a:r>
              <a:rPr lang="en-US" sz="2000" dirty="0">
                <a:latin typeface="Century Gothic" panose="020B0502020202020204" pitchFamily="34" charset="0"/>
              </a:rPr>
              <a:t>Historically there has not been a need for optimization because of predictable charge/discharge times</a:t>
            </a:r>
          </a:p>
        </p:txBody>
      </p:sp>
      <p:sp>
        <p:nvSpPr>
          <p:cNvPr id="5" name="Rectangle 4">
            <a:extLst>
              <a:ext uri="{FF2B5EF4-FFF2-40B4-BE49-F238E27FC236}">
                <a16:creationId xmlns:a16="http://schemas.microsoft.com/office/drawing/2014/main" id="{0CF05495-5585-4D43-9AB7-E83FAD866684}"/>
              </a:ext>
            </a:extLst>
          </p:cNvPr>
          <p:cNvSpPr/>
          <p:nvPr/>
        </p:nvSpPr>
        <p:spPr>
          <a:xfrm>
            <a:off x="396240" y="5428790"/>
            <a:ext cx="11461115" cy="1142620"/>
          </a:xfrm>
          <a:prstGeom prst="rect">
            <a:avLst/>
          </a:prstGeom>
        </p:spPr>
        <p:txBody>
          <a:bodyPr wrap="square">
            <a:spAutoFit/>
          </a:bodyPr>
          <a:lstStyle/>
          <a:p>
            <a:pPr algn="l"/>
            <a:r>
              <a:rPr lang="en-US" sz="1050" b="1" dirty="0">
                <a:solidFill>
                  <a:srgbClr val="C00000"/>
                </a:solidFill>
              </a:rPr>
              <a:t>Disclaimer</a:t>
            </a:r>
            <a:r>
              <a:rPr lang="en-US" sz="1050" dirty="0"/>
              <a:t>: “This presentation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a:p>
            <a:pPr algn="l"/>
            <a:r>
              <a:rPr lang="en-US" sz="1050" b="1" dirty="0">
                <a:solidFill>
                  <a:srgbClr val="C00000"/>
                </a:solidFill>
              </a:rPr>
              <a:t>Disclaimer</a:t>
            </a:r>
            <a:r>
              <a:rPr lang="en-US" sz="1050" b="1" dirty="0"/>
              <a:t>: </a:t>
            </a:r>
            <a:r>
              <a:rPr lang="en-US" sz="1050" dirty="0"/>
              <a:t>This presentation includes </a:t>
            </a:r>
            <a:r>
              <a:rPr lang="en-US" sz="1050" u="sng" dirty="0"/>
              <a:t>draft</a:t>
            </a:r>
            <a:r>
              <a:rPr lang="en-US" sz="1050" dirty="0"/>
              <a:t> results that are subject to change.</a:t>
            </a:r>
          </a:p>
        </p:txBody>
      </p:sp>
    </p:spTree>
    <p:extLst>
      <p:ext uri="{BB962C8B-B14F-4D97-AF65-F5344CB8AC3E}">
        <p14:creationId xmlns:p14="http://schemas.microsoft.com/office/powerpoint/2010/main" val="2386594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06F31-A381-4D4C-A27A-E609B5CB2F8D}"/>
              </a:ext>
            </a:extLst>
          </p:cNvPr>
          <p:cNvSpPr>
            <a:spLocks noGrp="1"/>
          </p:cNvSpPr>
          <p:nvPr>
            <p:ph type="title"/>
          </p:nvPr>
        </p:nvSpPr>
        <p:spPr>
          <a:xfrm>
            <a:off x="365760" y="182563"/>
            <a:ext cx="11430000" cy="731520"/>
          </a:xfrm>
        </p:spPr>
        <p:txBody>
          <a:bodyPr wrap="square" anchor="t">
            <a:normAutofit/>
          </a:bodyPr>
          <a:lstStyle/>
          <a:p>
            <a:r>
              <a:rPr lang="en-US" sz="3000" dirty="0"/>
              <a:t>Modeling Results: DA and RT PSH SOC (Current VRE Mix)</a:t>
            </a:r>
          </a:p>
        </p:txBody>
      </p:sp>
      <p:pic>
        <p:nvPicPr>
          <p:cNvPr id="10" name="Picture 9">
            <a:extLst>
              <a:ext uri="{FF2B5EF4-FFF2-40B4-BE49-F238E27FC236}">
                <a16:creationId xmlns:a16="http://schemas.microsoft.com/office/drawing/2014/main" id="{39529531-D0DF-4183-9182-866873A662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35080" y="824436"/>
            <a:ext cx="7696198" cy="5774347"/>
          </a:xfrm>
          <a:prstGeom prst="rect">
            <a:avLst/>
          </a:prstGeom>
        </p:spPr>
      </p:pic>
      <p:sp>
        <p:nvSpPr>
          <p:cNvPr id="11" name="TextBox 10">
            <a:extLst>
              <a:ext uri="{FF2B5EF4-FFF2-40B4-BE49-F238E27FC236}">
                <a16:creationId xmlns:a16="http://schemas.microsoft.com/office/drawing/2014/main" id="{F6003736-FCF5-4C57-91A0-B193264CF18D}"/>
              </a:ext>
            </a:extLst>
          </p:cNvPr>
          <p:cNvSpPr txBox="1"/>
          <p:nvPr/>
        </p:nvSpPr>
        <p:spPr>
          <a:xfrm>
            <a:off x="9269096" y="824436"/>
            <a:ext cx="2526029" cy="276999"/>
          </a:xfrm>
          <a:prstGeom prst="rect">
            <a:avLst/>
          </a:prstGeom>
          <a:noFill/>
        </p:spPr>
        <p:txBody>
          <a:bodyPr wrap="square" rtlCol="0">
            <a:spAutoFit/>
          </a:bodyPr>
          <a:lstStyle/>
          <a:p>
            <a:pPr algn="l">
              <a:spcBef>
                <a:spcPts val="0"/>
              </a:spcBef>
            </a:pPr>
            <a:r>
              <a:rPr lang="en-US" sz="1200" b="1" dirty="0">
                <a:solidFill>
                  <a:srgbClr val="C00000"/>
                </a:solidFill>
                <a:latin typeface="Arial Nova Cond" panose="020B0506020202020204" pitchFamily="34" charset="0"/>
              </a:rPr>
              <a:t>Period of study</a:t>
            </a:r>
            <a:r>
              <a:rPr lang="en-US" sz="1200" dirty="0">
                <a:solidFill>
                  <a:schemeClr val="tx1"/>
                </a:solidFill>
                <a:latin typeface="Arial Nova Cond" panose="020B0506020202020204" pitchFamily="34" charset="0"/>
              </a:rPr>
              <a:t>: July 1</a:t>
            </a:r>
            <a:r>
              <a:rPr lang="en-US" sz="1200" baseline="30000" dirty="0">
                <a:solidFill>
                  <a:schemeClr val="tx1"/>
                </a:solidFill>
                <a:latin typeface="Arial Nova Cond" panose="020B0506020202020204" pitchFamily="34" charset="0"/>
              </a:rPr>
              <a:t>st</a:t>
            </a:r>
            <a:r>
              <a:rPr lang="en-US" sz="1200" dirty="0">
                <a:solidFill>
                  <a:schemeClr val="tx1"/>
                </a:solidFill>
                <a:latin typeface="Arial Nova Cond" panose="020B0506020202020204" pitchFamily="34" charset="0"/>
              </a:rPr>
              <a:t> – 31</a:t>
            </a:r>
            <a:r>
              <a:rPr lang="en-US" sz="1200" baseline="30000" dirty="0">
                <a:solidFill>
                  <a:schemeClr val="tx1"/>
                </a:solidFill>
                <a:latin typeface="Arial Nova Cond" panose="020B0506020202020204" pitchFamily="34" charset="0"/>
              </a:rPr>
              <a:t>st</a:t>
            </a:r>
            <a:r>
              <a:rPr lang="en-US" sz="1200" dirty="0">
                <a:solidFill>
                  <a:schemeClr val="tx1"/>
                </a:solidFill>
                <a:latin typeface="Arial Nova Cond" panose="020B0506020202020204" pitchFamily="34" charset="0"/>
              </a:rPr>
              <a:t>, 2019</a:t>
            </a:r>
          </a:p>
        </p:txBody>
      </p:sp>
      <p:sp>
        <p:nvSpPr>
          <p:cNvPr id="12" name="Rectangle 11">
            <a:extLst>
              <a:ext uri="{FF2B5EF4-FFF2-40B4-BE49-F238E27FC236}">
                <a16:creationId xmlns:a16="http://schemas.microsoft.com/office/drawing/2014/main" id="{CBF58843-F1CE-4042-99D5-29252543694F}"/>
              </a:ext>
            </a:extLst>
          </p:cNvPr>
          <p:cNvSpPr/>
          <p:nvPr/>
        </p:nvSpPr>
        <p:spPr>
          <a:xfrm>
            <a:off x="9268461" y="1074070"/>
            <a:ext cx="2526664" cy="577081"/>
          </a:xfrm>
          <a:prstGeom prst="rect">
            <a:avLst/>
          </a:prstGeom>
        </p:spPr>
        <p:txBody>
          <a:bodyPr wrap="square">
            <a:spAutoFit/>
          </a:bodyPr>
          <a:lstStyle/>
          <a:p>
            <a:pPr lvl="0" algn="l"/>
            <a:r>
              <a:rPr lang="en-US" sz="1050" b="1" dirty="0">
                <a:solidFill>
                  <a:srgbClr val="C00000"/>
                </a:solidFill>
              </a:rPr>
              <a:t>Disclaimer</a:t>
            </a:r>
            <a:r>
              <a:rPr lang="en-US" sz="1050" b="1" dirty="0"/>
              <a:t>: </a:t>
            </a:r>
            <a:r>
              <a:rPr lang="en-US" sz="1050" dirty="0"/>
              <a:t>Assumed test case. Results may not reflect exact operations.</a:t>
            </a:r>
          </a:p>
        </p:txBody>
      </p:sp>
    </p:spTree>
    <p:extLst>
      <p:ext uri="{BB962C8B-B14F-4D97-AF65-F5344CB8AC3E}">
        <p14:creationId xmlns:p14="http://schemas.microsoft.com/office/powerpoint/2010/main" val="3832945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06F31-A381-4D4C-A27A-E609B5CB2F8D}"/>
              </a:ext>
            </a:extLst>
          </p:cNvPr>
          <p:cNvSpPr>
            <a:spLocks noGrp="1"/>
          </p:cNvSpPr>
          <p:nvPr>
            <p:ph type="title"/>
          </p:nvPr>
        </p:nvSpPr>
        <p:spPr>
          <a:xfrm>
            <a:off x="365760" y="182563"/>
            <a:ext cx="11430000" cy="648710"/>
          </a:xfrm>
        </p:spPr>
        <p:txBody>
          <a:bodyPr/>
          <a:lstStyle/>
          <a:p>
            <a:r>
              <a:rPr lang="en-US" dirty="0"/>
              <a:t>Key Observations</a:t>
            </a:r>
          </a:p>
        </p:txBody>
      </p:sp>
      <p:sp>
        <p:nvSpPr>
          <p:cNvPr id="8" name="Content Placeholder 22">
            <a:extLst>
              <a:ext uri="{FF2B5EF4-FFF2-40B4-BE49-F238E27FC236}">
                <a16:creationId xmlns:a16="http://schemas.microsoft.com/office/drawing/2014/main" id="{EED609DD-7810-47B0-9FF2-9CE8FB428D6B}"/>
              </a:ext>
            </a:extLst>
          </p:cNvPr>
          <p:cNvSpPr>
            <a:spLocks noGrp="1"/>
          </p:cNvSpPr>
          <p:nvPr>
            <p:ph idx="1"/>
          </p:nvPr>
        </p:nvSpPr>
        <p:spPr>
          <a:xfrm>
            <a:off x="365125" y="831850"/>
            <a:ext cx="11430000" cy="4948238"/>
          </a:xfrm>
        </p:spPr>
        <p:txBody>
          <a:bodyPr>
            <a:normAutofit lnSpcReduction="10000"/>
          </a:bodyPr>
          <a:lstStyle/>
          <a:p>
            <a:r>
              <a:rPr lang="en-US" sz="2400" dirty="0">
                <a:latin typeface="Century Gothic" panose="020B0502020202020204" pitchFamily="34" charset="0"/>
              </a:rPr>
              <a:t>Total energy production costs increase in absence of PSH resources (by ~2.7% in current penetration, and 11.3% in future medium penetration)</a:t>
            </a:r>
          </a:p>
          <a:p>
            <a:r>
              <a:rPr lang="en-US" sz="2400" dirty="0">
                <a:latin typeface="Century Gothic" panose="020B0502020202020204" pitchFamily="34" charset="0"/>
              </a:rPr>
              <a:t>PSH reduces cycling of thermal generators (CCs and CTs)</a:t>
            </a:r>
          </a:p>
          <a:p>
            <a:r>
              <a:rPr lang="en-US" sz="2400" dirty="0">
                <a:latin typeface="Century Gothic" panose="020B0502020202020204" pitchFamily="34" charset="0"/>
              </a:rPr>
              <a:t>PSH contributes considerably to RT contingency reserve, and regulation up and down reserves </a:t>
            </a:r>
          </a:p>
          <a:p>
            <a:r>
              <a:rPr lang="en-US" sz="2400" dirty="0">
                <a:latin typeface="Century Gothic" panose="020B0502020202020204" pitchFamily="34" charset="0"/>
              </a:rPr>
              <a:t>Allowing simultaneous generation and pumping may not result in considerable cost savings for an uncongested system</a:t>
            </a:r>
          </a:p>
          <a:p>
            <a:r>
              <a:rPr lang="en-US" sz="2400" dirty="0">
                <a:latin typeface="Century Gothic" panose="020B0502020202020204" pitchFamily="34" charset="0"/>
              </a:rPr>
              <a:t>Block loading has an increased likelihood of resulting in increased operating cost</a:t>
            </a:r>
          </a:p>
          <a:p>
            <a:r>
              <a:rPr lang="en-US" sz="2400" dirty="0">
                <a:latin typeface="Century Gothic" panose="020B0502020202020204" pitchFamily="34" charset="0"/>
              </a:rPr>
              <a:t>Variable Speed Technology enhances flexible operation</a:t>
            </a:r>
          </a:p>
          <a:p>
            <a:r>
              <a:rPr lang="en-US" sz="2400" dirty="0">
                <a:latin typeface="Century Gothic" panose="020B0502020202020204" pitchFamily="34" charset="0"/>
              </a:rPr>
              <a:t>There is a need to better understand how adjusting the initial SOC in the DA based on latest RT info can impact the market solution</a:t>
            </a:r>
          </a:p>
          <a:p>
            <a:pPr lvl="1"/>
            <a:r>
              <a:rPr lang="en-US" sz="2400" dirty="0">
                <a:latin typeface="Century Gothic" panose="020B0502020202020204" pitchFamily="34" charset="0"/>
              </a:rPr>
              <a:t>Example: ERCOT</a:t>
            </a:r>
          </a:p>
        </p:txBody>
      </p:sp>
    </p:spTree>
    <p:extLst>
      <p:ext uri="{BB962C8B-B14F-4D97-AF65-F5344CB8AC3E}">
        <p14:creationId xmlns:p14="http://schemas.microsoft.com/office/powerpoint/2010/main" val="279900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ADB45-1119-4BF7-8F7B-1102EDD9152F}"/>
              </a:ext>
            </a:extLst>
          </p:cNvPr>
          <p:cNvSpPr>
            <a:spLocks noGrp="1"/>
          </p:cNvSpPr>
          <p:nvPr>
            <p:ph type="title"/>
          </p:nvPr>
        </p:nvSpPr>
        <p:spPr/>
        <p:txBody>
          <a:bodyPr/>
          <a:lstStyle/>
          <a:p>
            <a:r>
              <a:rPr lang="en-US" dirty="0">
                <a:latin typeface="Century Gothic" panose="020B0502020202020204" pitchFamily="34" charset="0"/>
              </a:rPr>
              <a:t>Other Considerations: management of water quantities</a:t>
            </a:r>
          </a:p>
        </p:txBody>
      </p:sp>
      <p:sp>
        <p:nvSpPr>
          <p:cNvPr id="5" name="Content Placeholder 4">
            <a:extLst>
              <a:ext uri="{FF2B5EF4-FFF2-40B4-BE49-F238E27FC236}">
                <a16:creationId xmlns:a16="http://schemas.microsoft.com/office/drawing/2014/main" id="{47A8CF4E-E02B-4DDF-97EE-14E5D40386CE}"/>
              </a:ext>
            </a:extLst>
          </p:cNvPr>
          <p:cNvSpPr>
            <a:spLocks noGrp="1"/>
          </p:cNvSpPr>
          <p:nvPr>
            <p:ph idx="1"/>
          </p:nvPr>
        </p:nvSpPr>
        <p:spPr>
          <a:xfrm>
            <a:off x="365760" y="848537"/>
            <a:ext cx="9837701" cy="1524783"/>
          </a:xfrm>
        </p:spPr>
        <p:txBody>
          <a:bodyPr>
            <a:normAutofit/>
          </a:bodyPr>
          <a:lstStyle/>
          <a:p>
            <a:r>
              <a:rPr lang="en-US" sz="2400" dirty="0"/>
              <a:t>Cascading systems with time requirements for flow between reservoirs</a:t>
            </a:r>
          </a:p>
          <a:p>
            <a:r>
              <a:rPr lang="en-US" sz="2400" dirty="0"/>
              <a:t> Constraints on river flows</a:t>
            </a:r>
          </a:p>
          <a:p>
            <a:r>
              <a:rPr lang="en-US" sz="2400" dirty="0"/>
              <a:t> Impact of reservoir head and tailwater losses</a:t>
            </a:r>
          </a:p>
        </p:txBody>
      </p:sp>
      <p:sp>
        <p:nvSpPr>
          <p:cNvPr id="6" name="Isosceles Triangle 5">
            <a:extLst>
              <a:ext uri="{FF2B5EF4-FFF2-40B4-BE49-F238E27FC236}">
                <a16:creationId xmlns:a16="http://schemas.microsoft.com/office/drawing/2014/main" id="{82871323-EFAD-4CEC-AEA2-3E3CDB94A9B6}"/>
              </a:ext>
            </a:extLst>
          </p:cNvPr>
          <p:cNvSpPr/>
          <p:nvPr/>
        </p:nvSpPr>
        <p:spPr>
          <a:xfrm rot="10800000">
            <a:off x="7087743" y="4266708"/>
            <a:ext cx="767715" cy="6755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3A2F7AB7-E359-4296-BA61-20E1A2C09BB2}"/>
              </a:ext>
            </a:extLst>
          </p:cNvPr>
          <p:cNvSpPr/>
          <p:nvPr/>
        </p:nvSpPr>
        <p:spPr>
          <a:xfrm rot="10800000">
            <a:off x="10558018" y="5346966"/>
            <a:ext cx="767715" cy="6755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E1BF587A-BEA0-43EE-ACA8-E4103205F9CD}"/>
              </a:ext>
            </a:extLst>
          </p:cNvPr>
          <p:cNvSpPr/>
          <p:nvPr/>
        </p:nvSpPr>
        <p:spPr>
          <a:xfrm>
            <a:off x="7454313" y="4921563"/>
            <a:ext cx="3286388" cy="594968"/>
          </a:xfrm>
          <a:custGeom>
            <a:avLst/>
            <a:gdLst>
              <a:gd name="connsiteX0" fmla="*/ 26737 w 1591169"/>
              <a:gd name="connsiteY0" fmla="*/ 0 h 639731"/>
              <a:gd name="connsiteX1" fmla="*/ 56233 w 1591169"/>
              <a:gd name="connsiteY1" fmla="*/ 287593 h 639731"/>
              <a:gd name="connsiteX2" fmla="*/ 528182 w 1591169"/>
              <a:gd name="connsiteY2" fmla="*/ 331838 h 639731"/>
              <a:gd name="connsiteX3" fmla="*/ 1184485 w 1591169"/>
              <a:gd name="connsiteY3" fmla="*/ 324464 h 639731"/>
              <a:gd name="connsiteX4" fmla="*/ 1553195 w 1591169"/>
              <a:gd name="connsiteY4" fmla="*/ 612058 h 639731"/>
              <a:gd name="connsiteX5" fmla="*/ 1560569 w 1591169"/>
              <a:gd name="connsiteY5" fmla="*/ 612058 h 63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169" h="639731">
                <a:moveTo>
                  <a:pt x="26737" y="0"/>
                </a:moveTo>
                <a:cubicBezTo>
                  <a:pt x="-302" y="116143"/>
                  <a:pt x="-27341" y="232287"/>
                  <a:pt x="56233" y="287593"/>
                </a:cubicBezTo>
                <a:cubicBezTo>
                  <a:pt x="139807" y="342899"/>
                  <a:pt x="340140" y="325693"/>
                  <a:pt x="528182" y="331838"/>
                </a:cubicBezTo>
                <a:cubicBezTo>
                  <a:pt x="716224" y="337983"/>
                  <a:pt x="1013650" y="277761"/>
                  <a:pt x="1184485" y="324464"/>
                </a:cubicBezTo>
                <a:cubicBezTo>
                  <a:pt x="1355321" y="371167"/>
                  <a:pt x="1553195" y="612058"/>
                  <a:pt x="1553195" y="612058"/>
                </a:cubicBezTo>
                <a:cubicBezTo>
                  <a:pt x="1615876" y="659990"/>
                  <a:pt x="1588222" y="636024"/>
                  <a:pt x="1560569" y="612058"/>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7CC723B7-776F-4E4A-ADC7-76867F6EE783}"/>
              </a:ext>
            </a:extLst>
          </p:cNvPr>
          <p:cNvSpPr/>
          <p:nvPr/>
        </p:nvSpPr>
        <p:spPr>
          <a:xfrm rot="10800000">
            <a:off x="7091785" y="2060116"/>
            <a:ext cx="767715" cy="6755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0D310AE-68DD-4F62-99CF-D5809BCFC3D3}"/>
              </a:ext>
            </a:extLst>
          </p:cNvPr>
          <p:cNvSpPr/>
          <p:nvPr/>
        </p:nvSpPr>
        <p:spPr>
          <a:xfrm>
            <a:off x="7668541" y="3162101"/>
            <a:ext cx="320870" cy="32087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 name="Oval 10">
            <a:extLst>
              <a:ext uri="{FF2B5EF4-FFF2-40B4-BE49-F238E27FC236}">
                <a16:creationId xmlns:a16="http://schemas.microsoft.com/office/drawing/2014/main" id="{185FD9FF-67E2-4D9C-B56B-7D43D50DE333}"/>
              </a:ext>
            </a:extLst>
          </p:cNvPr>
          <p:cNvSpPr/>
          <p:nvPr/>
        </p:nvSpPr>
        <p:spPr>
          <a:xfrm>
            <a:off x="6985970" y="3155369"/>
            <a:ext cx="320870" cy="3208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12" name="Freeform: Shape 11">
            <a:extLst>
              <a:ext uri="{FF2B5EF4-FFF2-40B4-BE49-F238E27FC236}">
                <a16:creationId xmlns:a16="http://schemas.microsoft.com/office/drawing/2014/main" id="{559423AD-4A1F-4AC4-B109-2CC965645A84}"/>
              </a:ext>
            </a:extLst>
          </p:cNvPr>
          <p:cNvSpPr/>
          <p:nvPr/>
        </p:nvSpPr>
        <p:spPr>
          <a:xfrm>
            <a:off x="4852828" y="3733799"/>
            <a:ext cx="2327592" cy="653201"/>
          </a:xfrm>
          <a:custGeom>
            <a:avLst/>
            <a:gdLst>
              <a:gd name="connsiteX0" fmla="*/ 26737 w 1591169"/>
              <a:gd name="connsiteY0" fmla="*/ 0 h 639731"/>
              <a:gd name="connsiteX1" fmla="*/ 56233 w 1591169"/>
              <a:gd name="connsiteY1" fmla="*/ 287593 h 639731"/>
              <a:gd name="connsiteX2" fmla="*/ 528182 w 1591169"/>
              <a:gd name="connsiteY2" fmla="*/ 331838 h 639731"/>
              <a:gd name="connsiteX3" fmla="*/ 1184485 w 1591169"/>
              <a:gd name="connsiteY3" fmla="*/ 324464 h 639731"/>
              <a:gd name="connsiteX4" fmla="*/ 1553195 w 1591169"/>
              <a:gd name="connsiteY4" fmla="*/ 612058 h 639731"/>
              <a:gd name="connsiteX5" fmla="*/ 1560569 w 1591169"/>
              <a:gd name="connsiteY5" fmla="*/ 612058 h 63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169" h="639731">
                <a:moveTo>
                  <a:pt x="26737" y="0"/>
                </a:moveTo>
                <a:cubicBezTo>
                  <a:pt x="-302" y="116143"/>
                  <a:pt x="-27341" y="232287"/>
                  <a:pt x="56233" y="287593"/>
                </a:cubicBezTo>
                <a:cubicBezTo>
                  <a:pt x="139807" y="342899"/>
                  <a:pt x="340140" y="325693"/>
                  <a:pt x="528182" y="331838"/>
                </a:cubicBezTo>
                <a:cubicBezTo>
                  <a:pt x="716224" y="337983"/>
                  <a:pt x="1013650" y="277761"/>
                  <a:pt x="1184485" y="324464"/>
                </a:cubicBezTo>
                <a:cubicBezTo>
                  <a:pt x="1355321" y="371167"/>
                  <a:pt x="1553195" y="612058"/>
                  <a:pt x="1553195" y="612058"/>
                </a:cubicBezTo>
                <a:cubicBezTo>
                  <a:pt x="1615876" y="659990"/>
                  <a:pt x="1588222" y="636024"/>
                  <a:pt x="1560569" y="612058"/>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8F33494D-4287-46C1-993B-B0594F6F5EDD}"/>
              </a:ext>
            </a:extLst>
          </p:cNvPr>
          <p:cNvSpPr/>
          <p:nvPr/>
        </p:nvSpPr>
        <p:spPr>
          <a:xfrm rot="10800000">
            <a:off x="4502465" y="3083605"/>
            <a:ext cx="767715" cy="6755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AA8EC5DB-3E70-4C0A-A051-EF74DA1C1D6D}"/>
              </a:ext>
            </a:extLst>
          </p:cNvPr>
          <p:cNvSpPr/>
          <p:nvPr/>
        </p:nvSpPr>
        <p:spPr>
          <a:xfrm rot="10800000">
            <a:off x="7336863" y="2809424"/>
            <a:ext cx="83334" cy="149180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ylinder 14">
            <a:extLst>
              <a:ext uri="{FF2B5EF4-FFF2-40B4-BE49-F238E27FC236}">
                <a16:creationId xmlns:a16="http://schemas.microsoft.com/office/drawing/2014/main" id="{7ED6B816-52DC-4EBE-8EC1-D47CB92720DC}"/>
              </a:ext>
            </a:extLst>
          </p:cNvPr>
          <p:cNvSpPr/>
          <p:nvPr/>
        </p:nvSpPr>
        <p:spPr>
          <a:xfrm rot="10800000">
            <a:off x="7540422" y="2809425"/>
            <a:ext cx="83334" cy="149180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Oval 15">
            <a:extLst>
              <a:ext uri="{FF2B5EF4-FFF2-40B4-BE49-F238E27FC236}">
                <a16:creationId xmlns:a16="http://schemas.microsoft.com/office/drawing/2014/main" id="{FDE06069-D8D8-4801-8623-D7541ED38376}"/>
              </a:ext>
            </a:extLst>
          </p:cNvPr>
          <p:cNvSpPr/>
          <p:nvPr/>
        </p:nvSpPr>
        <p:spPr>
          <a:xfrm>
            <a:off x="11004863" y="4677114"/>
            <a:ext cx="320870" cy="3208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17" name="Cylinder 16">
            <a:extLst>
              <a:ext uri="{FF2B5EF4-FFF2-40B4-BE49-F238E27FC236}">
                <a16:creationId xmlns:a16="http://schemas.microsoft.com/office/drawing/2014/main" id="{C86F82E0-E672-4B82-8D3F-F7FAEBED547B}"/>
              </a:ext>
            </a:extLst>
          </p:cNvPr>
          <p:cNvSpPr/>
          <p:nvPr/>
        </p:nvSpPr>
        <p:spPr>
          <a:xfrm rot="5400000">
            <a:off x="9334396" y="2811552"/>
            <a:ext cx="71808" cy="317039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AF446FA-E964-4EB2-B5EE-787440D83B04}"/>
              </a:ext>
            </a:extLst>
          </p:cNvPr>
          <p:cNvSpPr/>
          <p:nvPr/>
        </p:nvSpPr>
        <p:spPr>
          <a:xfrm>
            <a:off x="5067271" y="3789815"/>
            <a:ext cx="320870" cy="32087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9" name="Oval 18">
            <a:extLst>
              <a:ext uri="{FF2B5EF4-FFF2-40B4-BE49-F238E27FC236}">
                <a16:creationId xmlns:a16="http://schemas.microsoft.com/office/drawing/2014/main" id="{C435508C-16D9-409F-BDEA-7107343A679E}"/>
              </a:ext>
            </a:extLst>
          </p:cNvPr>
          <p:cNvSpPr/>
          <p:nvPr/>
        </p:nvSpPr>
        <p:spPr>
          <a:xfrm>
            <a:off x="7322633" y="4966605"/>
            <a:ext cx="320870" cy="32087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20" name="Oval 19">
            <a:extLst>
              <a:ext uri="{FF2B5EF4-FFF2-40B4-BE49-F238E27FC236}">
                <a16:creationId xmlns:a16="http://schemas.microsoft.com/office/drawing/2014/main" id="{517F912C-5EAA-4B4E-A234-135E082E1C6F}"/>
              </a:ext>
            </a:extLst>
          </p:cNvPr>
          <p:cNvSpPr/>
          <p:nvPr/>
        </p:nvSpPr>
        <p:spPr>
          <a:xfrm>
            <a:off x="4732603" y="3789815"/>
            <a:ext cx="320870" cy="32087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cxnSp>
        <p:nvCxnSpPr>
          <p:cNvPr id="21" name="Connector: Elbow 20">
            <a:extLst>
              <a:ext uri="{FF2B5EF4-FFF2-40B4-BE49-F238E27FC236}">
                <a16:creationId xmlns:a16="http://schemas.microsoft.com/office/drawing/2014/main" id="{8CF8F04A-3464-4DF4-ADC8-DA2349104292}"/>
              </a:ext>
            </a:extLst>
          </p:cNvPr>
          <p:cNvCxnSpPr>
            <a:cxnSpLocks/>
            <a:stCxn id="7" idx="0"/>
          </p:cNvCxnSpPr>
          <p:nvPr/>
        </p:nvCxnSpPr>
        <p:spPr>
          <a:xfrm rot="16200000" flipH="1">
            <a:off x="11135545" y="5828865"/>
            <a:ext cx="453718" cy="841058"/>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a:extLst>
              <a:ext uri="{FF2B5EF4-FFF2-40B4-BE49-F238E27FC236}">
                <a16:creationId xmlns:a16="http://schemas.microsoft.com/office/drawing/2014/main" id="{452EAF39-FB9A-4897-BCEE-1593A575607C}"/>
              </a:ext>
            </a:extLst>
          </p:cNvPr>
          <p:cNvCxnSpPr>
            <a:cxnSpLocks/>
            <a:endCxn id="13" idx="3"/>
          </p:cNvCxnSpPr>
          <p:nvPr/>
        </p:nvCxnSpPr>
        <p:spPr>
          <a:xfrm>
            <a:off x="4382241" y="2586528"/>
            <a:ext cx="504081" cy="4970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D1ED3A33-BED8-4AEE-88A1-30C0330567B4}"/>
              </a:ext>
            </a:extLst>
          </p:cNvPr>
          <p:cNvSpPr txBox="1"/>
          <p:nvPr/>
        </p:nvSpPr>
        <p:spPr>
          <a:xfrm>
            <a:off x="3678809" y="2361802"/>
            <a:ext cx="767518" cy="369332"/>
          </a:xfrm>
          <a:prstGeom prst="rect">
            <a:avLst/>
          </a:prstGeom>
          <a:noFill/>
        </p:spPr>
        <p:txBody>
          <a:bodyPr wrap="none" rtlCol="0">
            <a:spAutoFit/>
          </a:bodyPr>
          <a:lstStyle/>
          <a:p>
            <a:r>
              <a:rPr lang="en-US" dirty="0"/>
              <a:t>inflow</a:t>
            </a:r>
          </a:p>
        </p:txBody>
      </p:sp>
      <p:sp>
        <p:nvSpPr>
          <p:cNvPr id="24" name="TextBox 23">
            <a:extLst>
              <a:ext uri="{FF2B5EF4-FFF2-40B4-BE49-F238E27FC236}">
                <a16:creationId xmlns:a16="http://schemas.microsoft.com/office/drawing/2014/main" id="{1CDDB3F8-E9EF-4B98-ABE3-E93B86AA72B7}"/>
              </a:ext>
            </a:extLst>
          </p:cNvPr>
          <p:cNvSpPr txBox="1"/>
          <p:nvPr/>
        </p:nvSpPr>
        <p:spPr>
          <a:xfrm>
            <a:off x="3597914" y="3559903"/>
            <a:ext cx="538930" cy="369332"/>
          </a:xfrm>
          <a:prstGeom prst="rect">
            <a:avLst/>
          </a:prstGeom>
          <a:noFill/>
        </p:spPr>
        <p:txBody>
          <a:bodyPr wrap="none" rtlCol="0">
            <a:spAutoFit/>
          </a:bodyPr>
          <a:lstStyle/>
          <a:p>
            <a:r>
              <a:rPr lang="en-US" dirty="0"/>
              <a:t>loss</a:t>
            </a:r>
          </a:p>
        </p:txBody>
      </p:sp>
      <p:sp>
        <p:nvSpPr>
          <p:cNvPr id="25" name="TextBox 24">
            <a:extLst>
              <a:ext uri="{FF2B5EF4-FFF2-40B4-BE49-F238E27FC236}">
                <a16:creationId xmlns:a16="http://schemas.microsoft.com/office/drawing/2014/main" id="{6F0F960B-AE8B-4A88-A071-18A3A0CC9FD3}"/>
              </a:ext>
            </a:extLst>
          </p:cNvPr>
          <p:cNvSpPr txBox="1"/>
          <p:nvPr/>
        </p:nvSpPr>
        <p:spPr>
          <a:xfrm>
            <a:off x="5628015" y="4038600"/>
            <a:ext cx="615233" cy="369332"/>
          </a:xfrm>
          <a:prstGeom prst="rect">
            <a:avLst/>
          </a:prstGeom>
          <a:noFill/>
        </p:spPr>
        <p:txBody>
          <a:bodyPr wrap="none" rtlCol="0">
            <a:spAutoFit/>
          </a:bodyPr>
          <a:lstStyle/>
          <a:p>
            <a:r>
              <a:rPr lang="en-US" dirty="0"/>
              <a:t>river</a:t>
            </a:r>
          </a:p>
        </p:txBody>
      </p:sp>
      <p:sp>
        <p:nvSpPr>
          <p:cNvPr id="26" name="Oval 25">
            <a:extLst>
              <a:ext uri="{FF2B5EF4-FFF2-40B4-BE49-F238E27FC236}">
                <a16:creationId xmlns:a16="http://schemas.microsoft.com/office/drawing/2014/main" id="{0D8282C8-A6AF-4B63-8E50-04468904DC27}"/>
              </a:ext>
            </a:extLst>
          </p:cNvPr>
          <p:cNvSpPr/>
          <p:nvPr/>
        </p:nvSpPr>
        <p:spPr>
          <a:xfrm>
            <a:off x="4396738" y="3789815"/>
            <a:ext cx="320870" cy="32087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27" name="TextBox 26">
            <a:extLst>
              <a:ext uri="{FF2B5EF4-FFF2-40B4-BE49-F238E27FC236}">
                <a16:creationId xmlns:a16="http://schemas.microsoft.com/office/drawing/2014/main" id="{B2CCDF6D-4300-438F-9C74-838F4EB88663}"/>
              </a:ext>
            </a:extLst>
          </p:cNvPr>
          <p:cNvSpPr txBox="1"/>
          <p:nvPr/>
        </p:nvSpPr>
        <p:spPr>
          <a:xfrm>
            <a:off x="9064106" y="4017668"/>
            <a:ext cx="596638" cy="369332"/>
          </a:xfrm>
          <a:prstGeom prst="rect">
            <a:avLst/>
          </a:prstGeom>
          <a:noFill/>
        </p:spPr>
        <p:txBody>
          <a:bodyPr wrap="none" rtlCol="0">
            <a:spAutoFit/>
          </a:bodyPr>
          <a:lstStyle/>
          <a:p>
            <a:r>
              <a:rPr lang="en-US" dirty="0"/>
              <a:t>pipe</a:t>
            </a:r>
          </a:p>
        </p:txBody>
      </p:sp>
      <p:sp>
        <p:nvSpPr>
          <p:cNvPr id="28" name="TextBox 27">
            <a:extLst>
              <a:ext uri="{FF2B5EF4-FFF2-40B4-BE49-F238E27FC236}">
                <a16:creationId xmlns:a16="http://schemas.microsoft.com/office/drawing/2014/main" id="{FD38D070-66F4-46C7-84F2-EA7F52704E52}"/>
              </a:ext>
            </a:extLst>
          </p:cNvPr>
          <p:cNvSpPr txBox="1"/>
          <p:nvPr/>
        </p:nvSpPr>
        <p:spPr>
          <a:xfrm>
            <a:off x="7686020" y="2238792"/>
            <a:ext cx="1496115" cy="646331"/>
          </a:xfrm>
          <a:prstGeom prst="rect">
            <a:avLst/>
          </a:prstGeom>
          <a:noFill/>
        </p:spPr>
        <p:txBody>
          <a:bodyPr wrap="none" rtlCol="0">
            <a:spAutoFit/>
          </a:bodyPr>
          <a:lstStyle/>
          <a:p>
            <a:r>
              <a:rPr lang="en-US" dirty="0"/>
              <a:t>PSH reservoir </a:t>
            </a:r>
          </a:p>
          <a:p>
            <a:pPr algn="ctr"/>
            <a:r>
              <a:rPr lang="en-US" dirty="0"/>
              <a:t>(integrated)</a:t>
            </a:r>
          </a:p>
        </p:txBody>
      </p:sp>
      <p:sp>
        <p:nvSpPr>
          <p:cNvPr id="29" name="Cylinder 28">
            <a:extLst>
              <a:ext uri="{FF2B5EF4-FFF2-40B4-BE49-F238E27FC236}">
                <a16:creationId xmlns:a16="http://schemas.microsoft.com/office/drawing/2014/main" id="{83C22DB7-6570-4A6D-9304-B2E82637129C}"/>
              </a:ext>
            </a:extLst>
          </p:cNvPr>
          <p:cNvSpPr/>
          <p:nvPr/>
        </p:nvSpPr>
        <p:spPr>
          <a:xfrm rot="10800000">
            <a:off x="10893102" y="4356907"/>
            <a:ext cx="78074" cy="108413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Oval 29">
            <a:extLst>
              <a:ext uri="{FF2B5EF4-FFF2-40B4-BE49-F238E27FC236}">
                <a16:creationId xmlns:a16="http://schemas.microsoft.com/office/drawing/2014/main" id="{DEFEA5DE-7D61-4395-9A4A-070A8F5B3513}"/>
              </a:ext>
            </a:extLst>
          </p:cNvPr>
          <p:cNvSpPr/>
          <p:nvPr/>
        </p:nvSpPr>
        <p:spPr>
          <a:xfrm>
            <a:off x="6985970" y="3489130"/>
            <a:ext cx="320870" cy="3208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31" name="Oval 30">
            <a:extLst>
              <a:ext uri="{FF2B5EF4-FFF2-40B4-BE49-F238E27FC236}">
                <a16:creationId xmlns:a16="http://schemas.microsoft.com/office/drawing/2014/main" id="{37E5F90E-D3D7-4185-8E49-6C76CB387914}"/>
              </a:ext>
            </a:extLst>
          </p:cNvPr>
          <p:cNvSpPr/>
          <p:nvPr/>
        </p:nvSpPr>
        <p:spPr>
          <a:xfrm>
            <a:off x="7668541" y="3489130"/>
            <a:ext cx="320870" cy="32087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2" name="Oval 31">
            <a:extLst>
              <a:ext uri="{FF2B5EF4-FFF2-40B4-BE49-F238E27FC236}">
                <a16:creationId xmlns:a16="http://schemas.microsoft.com/office/drawing/2014/main" id="{20718EE1-9E80-4CD2-915F-0E07FDAA866C}"/>
              </a:ext>
            </a:extLst>
          </p:cNvPr>
          <p:cNvSpPr/>
          <p:nvPr/>
        </p:nvSpPr>
        <p:spPr>
          <a:xfrm>
            <a:off x="8937072" y="6163631"/>
            <a:ext cx="320870" cy="3208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320483CE-F84E-496E-940F-F7957892A785}"/>
              </a:ext>
            </a:extLst>
          </p:cNvPr>
          <p:cNvCxnSpPr>
            <a:cxnSpLocks/>
          </p:cNvCxnSpPr>
          <p:nvPr/>
        </p:nvCxnSpPr>
        <p:spPr>
          <a:xfrm flipH="1">
            <a:off x="9286413" y="5741554"/>
            <a:ext cx="1497935" cy="540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7BC489E-6650-452E-BB81-5CDE67430343}"/>
              </a:ext>
            </a:extLst>
          </p:cNvPr>
          <p:cNvSpPr txBox="1"/>
          <p:nvPr/>
        </p:nvSpPr>
        <p:spPr>
          <a:xfrm>
            <a:off x="9480303" y="6056934"/>
            <a:ext cx="860813" cy="369332"/>
          </a:xfrm>
          <a:prstGeom prst="rect">
            <a:avLst/>
          </a:prstGeom>
          <a:noFill/>
        </p:spPr>
        <p:txBody>
          <a:bodyPr wrap="none" rtlCol="0">
            <a:spAutoFit/>
          </a:bodyPr>
          <a:lstStyle/>
          <a:p>
            <a:r>
              <a:rPr lang="en-US" dirty="0"/>
              <a:t>cooling</a:t>
            </a:r>
          </a:p>
        </p:txBody>
      </p:sp>
      <p:sp>
        <p:nvSpPr>
          <p:cNvPr id="35" name="TextBox 34">
            <a:extLst>
              <a:ext uri="{FF2B5EF4-FFF2-40B4-BE49-F238E27FC236}">
                <a16:creationId xmlns:a16="http://schemas.microsoft.com/office/drawing/2014/main" id="{4174836D-6E06-4DA6-9484-9783F0DFB223}"/>
              </a:ext>
            </a:extLst>
          </p:cNvPr>
          <p:cNvSpPr txBox="1"/>
          <p:nvPr/>
        </p:nvSpPr>
        <p:spPr>
          <a:xfrm>
            <a:off x="8865070" y="5179386"/>
            <a:ext cx="615233" cy="369332"/>
          </a:xfrm>
          <a:prstGeom prst="rect">
            <a:avLst/>
          </a:prstGeom>
          <a:noFill/>
        </p:spPr>
        <p:txBody>
          <a:bodyPr wrap="none" rtlCol="0">
            <a:spAutoFit/>
          </a:bodyPr>
          <a:lstStyle/>
          <a:p>
            <a:r>
              <a:rPr lang="en-US" dirty="0"/>
              <a:t>river</a:t>
            </a:r>
          </a:p>
        </p:txBody>
      </p:sp>
      <p:sp>
        <p:nvSpPr>
          <p:cNvPr id="36" name="TextBox 35">
            <a:extLst>
              <a:ext uri="{FF2B5EF4-FFF2-40B4-BE49-F238E27FC236}">
                <a16:creationId xmlns:a16="http://schemas.microsoft.com/office/drawing/2014/main" id="{F35AEA99-4A87-4271-86AE-ABA8C851C251}"/>
              </a:ext>
            </a:extLst>
          </p:cNvPr>
          <p:cNvSpPr txBox="1"/>
          <p:nvPr/>
        </p:nvSpPr>
        <p:spPr>
          <a:xfrm>
            <a:off x="5911547" y="3536307"/>
            <a:ext cx="767518" cy="369332"/>
          </a:xfrm>
          <a:prstGeom prst="rect">
            <a:avLst/>
          </a:prstGeom>
          <a:noFill/>
        </p:spPr>
        <p:txBody>
          <a:bodyPr wrap="none" rtlCol="0">
            <a:spAutoFit/>
          </a:bodyPr>
          <a:lstStyle/>
          <a:p>
            <a:r>
              <a:rPr lang="en-US" dirty="0"/>
              <a:t>inflow</a:t>
            </a:r>
          </a:p>
        </p:txBody>
      </p:sp>
      <p:sp>
        <p:nvSpPr>
          <p:cNvPr id="37" name="TextBox 36">
            <a:extLst>
              <a:ext uri="{FF2B5EF4-FFF2-40B4-BE49-F238E27FC236}">
                <a16:creationId xmlns:a16="http://schemas.microsoft.com/office/drawing/2014/main" id="{7CF885EB-4DE3-4EC5-8A9C-9CC74CB7A99A}"/>
              </a:ext>
            </a:extLst>
          </p:cNvPr>
          <p:cNvSpPr txBox="1"/>
          <p:nvPr/>
        </p:nvSpPr>
        <p:spPr>
          <a:xfrm>
            <a:off x="5756243" y="4786290"/>
            <a:ext cx="1425583" cy="646331"/>
          </a:xfrm>
          <a:prstGeom prst="rect">
            <a:avLst/>
          </a:prstGeom>
          <a:noFill/>
        </p:spPr>
        <p:txBody>
          <a:bodyPr wrap="none" rtlCol="0">
            <a:spAutoFit/>
          </a:bodyPr>
          <a:lstStyle/>
          <a:p>
            <a:pPr algn="ctr"/>
            <a:r>
              <a:rPr lang="en-US" dirty="0"/>
              <a:t>loss</a:t>
            </a:r>
          </a:p>
          <a:p>
            <a:pPr algn="ctr"/>
            <a:r>
              <a:rPr lang="en-US" dirty="0"/>
              <a:t>water supply</a:t>
            </a:r>
          </a:p>
        </p:txBody>
      </p:sp>
      <p:cxnSp>
        <p:nvCxnSpPr>
          <p:cNvPr id="38" name="Straight Arrow Connector 37">
            <a:extLst>
              <a:ext uri="{FF2B5EF4-FFF2-40B4-BE49-F238E27FC236}">
                <a16:creationId xmlns:a16="http://schemas.microsoft.com/office/drawing/2014/main" id="{1B8A94A5-947F-4D82-A9EB-570FC6DC26C4}"/>
              </a:ext>
            </a:extLst>
          </p:cNvPr>
          <p:cNvCxnSpPr>
            <a:cxnSpLocks/>
          </p:cNvCxnSpPr>
          <p:nvPr/>
        </p:nvCxnSpPr>
        <p:spPr>
          <a:xfrm>
            <a:off x="6597448" y="3745376"/>
            <a:ext cx="504081" cy="4970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9" name="Straight Arrow Connector 38">
            <a:extLst>
              <a:ext uri="{FF2B5EF4-FFF2-40B4-BE49-F238E27FC236}">
                <a16:creationId xmlns:a16="http://schemas.microsoft.com/office/drawing/2014/main" id="{86F9DEF7-DA58-48A7-BE2E-270BD0050FE4}"/>
              </a:ext>
            </a:extLst>
          </p:cNvPr>
          <p:cNvCxnSpPr>
            <a:cxnSpLocks/>
          </p:cNvCxnSpPr>
          <p:nvPr/>
        </p:nvCxnSpPr>
        <p:spPr>
          <a:xfrm flipH="1">
            <a:off x="6703935" y="4507864"/>
            <a:ext cx="515478" cy="45666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0" name="Straight Arrow Connector 39">
            <a:extLst>
              <a:ext uri="{FF2B5EF4-FFF2-40B4-BE49-F238E27FC236}">
                <a16:creationId xmlns:a16="http://schemas.microsoft.com/office/drawing/2014/main" id="{0290C8E2-D3D0-4B1C-9D95-D53BC4EE409A}"/>
              </a:ext>
            </a:extLst>
          </p:cNvPr>
          <p:cNvCxnSpPr>
            <a:cxnSpLocks/>
          </p:cNvCxnSpPr>
          <p:nvPr/>
        </p:nvCxnSpPr>
        <p:spPr>
          <a:xfrm flipH="1">
            <a:off x="4108617" y="3312102"/>
            <a:ext cx="515478" cy="45666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1" name="Straight Arrow Connector 40">
            <a:extLst>
              <a:ext uri="{FF2B5EF4-FFF2-40B4-BE49-F238E27FC236}">
                <a16:creationId xmlns:a16="http://schemas.microsoft.com/office/drawing/2014/main" id="{D0798D3C-2F50-4BD2-A64F-3A6308E1E81A}"/>
              </a:ext>
            </a:extLst>
          </p:cNvPr>
          <p:cNvCxnSpPr>
            <a:cxnSpLocks/>
          </p:cNvCxnSpPr>
          <p:nvPr/>
        </p:nvCxnSpPr>
        <p:spPr>
          <a:xfrm flipH="1">
            <a:off x="6805741" y="4697153"/>
            <a:ext cx="515478" cy="45666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7123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AA8D12F-A19E-4580-BA52-5D2EE1A2897B}"/>
              </a:ext>
            </a:extLst>
          </p:cNvPr>
          <p:cNvSpPr txBox="1">
            <a:spLocks noChangeArrowheads="1"/>
          </p:cNvSpPr>
          <p:nvPr/>
        </p:nvSpPr>
        <p:spPr>
          <a:xfrm>
            <a:off x="2109393" y="3973843"/>
            <a:ext cx="7190828" cy="2035071"/>
          </a:xfrm>
          <a:prstGeom prst="rect">
            <a:avLst/>
          </a:prstGeom>
        </p:spPr>
        <p:txBody>
          <a:bodyPr>
            <a:noAutofit/>
          </a:bodyPr>
          <a:lstStyle>
            <a:lvl1pPr marL="173038" indent="-173038" algn="l" rtl="0" eaLnBrk="1" fontAlgn="base" hangingPunct="1">
              <a:lnSpc>
                <a:spcPct val="100000"/>
              </a:lnSpc>
              <a:spcBef>
                <a:spcPct val="0"/>
              </a:spcBef>
              <a:spcAft>
                <a:spcPts val="600"/>
              </a:spcAft>
              <a:buClr>
                <a:schemeClr val="tx2"/>
              </a:buClr>
              <a:buFont typeface="Wingdings" panose="05000000000000000000" pitchFamily="2" charset="2"/>
              <a:buChar char="§"/>
              <a:defRPr sz="2400">
                <a:solidFill>
                  <a:schemeClr val="tx1"/>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000">
                <a:solidFill>
                  <a:schemeClr val="tx1"/>
                </a:solidFill>
                <a:latin typeface="+mn-lt"/>
              </a:defRPr>
            </a:lvl2pPr>
            <a:lvl3pPr marL="798513" indent="-166688"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3pPr>
            <a:lvl4pPr marL="1196975" indent="-223838" algn="l" rtl="0" eaLnBrk="1" fontAlgn="base" hangingPunct="1">
              <a:lnSpc>
                <a:spcPct val="100000"/>
              </a:lnSpc>
              <a:spcBef>
                <a:spcPct val="0"/>
              </a:spcBef>
              <a:spcAft>
                <a:spcPts val="600"/>
              </a:spcAft>
              <a:buClr>
                <a:schemeClr val="tx2"/>
              </a:buClr>
              <a:buChar char="–"/>
              <a:defRPr sz="2000">
                <a:solidFill>
                  <a:schemeClr val="tx1"/>
                </a:solidFill>
                <a:latin typeface="+mn-lt"/>
              </a:defRPr>
            </a:lvl4pPr>
            <a:lvl5pPr marL="1487488" indent="-174625"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pPr marL="0" indent="0" algn="ctr">
              <a:spcBef>
                <a:spcPts val="450"/>
              </a:spcBef>
              <a:spcAft>
                <a:spcPts val="0"/>
              </a:spcAft>
              <a:buNone/>
              <a:tabLst>
                <a:tab pos="3990975" algn="l"/>
              </a:tabLst>
              <a:defRPr/>
            </a:pPr>
            <a:r>
              <a:rPr lang="en-US" sz="1800" b="1" kern="0" dirty="0">
                <a:solidFill>
                  <a:schemeClr val="bg1"/>
                </a:solidFill>
              </a:rPr>
              <a:t>Majid Heidarifar, </a:t>
            </a:r>
            <a:r>
              <a:rPr lang="en-US" sz="1800" kern="0" dirty="0">
                <a:solidFill>
                  <a:schemeClr val="bg1"/>
                </a:solidFill>
                <a:hlinkClick r:id="rId2">
                  <a:extLst>
                    <a:ext uri="{A12FA001-AC4F-418D-AE19-62706E023703}">
                      <ahyp:hlinkClr xmlns:ahyp="http://schemas.microsoft.com/office/drawing/2018/hyperlinkcolor" val="tx"/>
                    </a:ext>
                  </a:extLst>
                </a:hlinkClick>
              </a:rPr>
              <a:t>mheidarifar@epri.com</a:t>
            </a:r>
            <a:endParaRPr lang="en-US" sz="1800" kern="0" dirty="0">
              <a:solidFill>
                <a:schemeClr val="bg1"/>
              </a:solidFill>
            </a:endParaRPr>
          </a:p>
          <a:p>
            <a:pPr marL="0" indent="0" algn="ctr">
              <a:spcBef>
                <a:spcPts val="450"/>
              </a:spcBef>
              <a:spcAft>
                <a:spcPts val="0"/>
              </a:spcAft>
              <a:buNone/>
              <a:tabLst>
                <a:tab pos="3990975" algn="l"/>
              </a:tabLst>
              <a:defRPr/>
            </a:pPr>
            <a:r>
              <a:rPr lang="en-US" sz="1800" kern="0" dirty="0">
                <a:solidFill>
                  <a:schemeClr val="bg1"/>
                </a:solidFill>
              </a:rPr>
              <a:t> Nikita Singhal</a:t>
            </a:r>
          </a:p>
          <a:p>
            <a:pPr marL="0" indent="0" algn="ctr">
              <a:spcBef>
                <a:spcPts val="450"/>
              </a:spcBef>
              <a:spcAft>
                <a:spcPts val="0"/>
              </a:spcAft>
              <a:buNone/>
              <a:tabLst>
                <a:tab pos="3990975" algn="l"/>
              </a:tabLst>
              <a:defRPr/>
            </a:pPr>
            <a:r>
              <a:rPr lang="en-US" sz="1800" kern="0" dirty="0">
                <a:solidFill>
                  <a:schemeClr val="bg1"/>
                </a:solidFill>
              </a:rPr>
              <a:t>Aidan Tuohy</a:t>
            </a:r>
          </a:p>
          <a:p>
            <a:pPr marL="0" indent="0" algn="ctr">
              <a:spcBef>
                <a:spcPts val="450"/>
              </a:spcBef>
              <a:spcAft>
                <a:spcPts val="0"/>
              </a:spcAft>
              <a:buNone/>
              <a:tabLst>
                <a:tab pos="3990975" algn="l"/>
              </a:tabLst>
              <a:defRPr/>
            </a:pPr>
            <a:r>
              <a:rPr lang="en-US" sz="1800" kern="0" dirty="0">
                <a:solidFill>
                  <a:schemeClr val="bg1"/>
                </a:solidFill>
              </a:rPr>
              <a:t>Russ Philbrick</a:t>
            </a:r>
          </a:p>
          <a:p>
            <a:pPr marL="0" indent="0" algn="ctr">
              <a:spcBef>
                <a:spcPts val="450"/>
              </a:spcBef>
              <a:spcAft>
                <a:spcPts val="0"/>
              </a:spcAft>
              <a:buNone/>
              <a:tabLst>
                <a:tab pos="3990975" algn="l"/>
              </a:tabLst>
              <a:defRPr/>
            </a:pPr>
            <a:r>
              <a:rPr lang="en-US" sz="1800" kern="0" dirty="0">
                <a:solidFill>
                  <a:schemeClr val="bg1"/>
                </a:solidFill>
              </a:rPr>
              <a:t>Erik Ela</a:t>
            </a:r>
          </a:p>
          <a:p>
            <a:pPr marL="0" indent="0" algn="ctr">
              <a:spcBef>
                <a:spcPts val="450"/>
              </a:spcBef>
              <a:spcAft>
                <a:spcPts val="0"/>
              </a:spcAft>
              <a:buNone/>
              <a:tabLst>
                <a:tab pos="3990975" algn="l"/>
              </a:tabLst>
              <a:defRPr/>
            </a:pPr>
            <a:r>
              <a:rPr lang="en-US" sz="1800" kern="0" dirty="0">
                <a:solidFill>
                  <a:schemeClr val="bg1"/>
                </a:solidFill>
              </a:rPr>
              <a:t>Pablo Ruiz</a:t>
            </a:r>
          </a:p>
        </p:txBody>
      </p:sp>
    </p:spTree>
    <p:extLst>
      <p:ext uri="{BB962C8B-B14F-4D97-AF65-F5344CB8AC3E}">
        <p14:creationId xmlns:p14="http://schemas.microsoft.com/office/powerpoint/2010/main" val="2690523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D132C3-CB44-4DB6-B617-45A1870F8B73}"/>
              </a:ext>
            </a:extLst>
          </p:cNvPr>
          <p:cNvSpPr>
            <a:spLocks noGrp="1"/>
          </p:cNvSpPr>
          <p:nvPr>
            <p:ph type="title"/>
          </p:nvPr>
        </p:nvSpPr>
        <p:spPr/>
        <p:txBody>
          <a:bodyPr/>
          <a:lstStyle/>
          <a:p>
            <a:r>
              <a:rPr lang="en-US" sz="4400" dirty="0">
                <a:latin typeface="Arial Nova" panose="020B0504020202020204" pitchFamily="34" charset="0"/>
              </a:rPr>
              <a:t>Order 841: State of Charge Management</a:t>
            </a:r>
            <a:br>
              <a:rPr lang="en-US" dirty="0">
                <a:latin typeface="Arial Nova" panose="020B0504020202020204" pitchFamily="34" charset="0"/>
              </a:rPr>
            </a:br>
            <a:endParaRPr lang="en-US" dirty="0">
              <a:latin typeface="Arial Nova" panose="020B0504020202020204" pitchFamily="34" charset="0"/>
            </a:endParaRPr>
          </a:p>
        </p:txBody>
      </p:sp>
      <p:sp>
        <p:nvSpPr>
          <p:cNvPr id="5" name="Content Placeholder 4">
            <a:extLst>
              <a:ext uri="{FF2B5EF4-FFF2-40B4-BE49-F238E27FC236}">
                <a16:creationId xmlns:a16="http://schemas.microsoft.com/office/drawing/2014/main" id="{5DD00903-D77C-4EE9-928B-2E7DF1A77972}"/>
              </a:ext>
            </a:extLst>
          </p:cNvPr>
          <p:cNvSpPr>
            <a:spLocks noGrp="1"/>
          </p:cNvSpPr>
          <p:nvPr>
            <p:ph idx="1"/>
          </p:nvPr>
        </p:nvSpPr>
        <p:spPr>
          <a:xfrm>
            <a:off x="365760" y="1434352"/>
            <a:ext cx="11430000" cy="4966447"/>
          </a:xfrm>
        </p:spPr>
        <p:txBody>
          <a:bodyPr>
            <a:noAutofit/>
          </a:bodyPr>
          <a:lstStyle/>
          <a:p>
            <a:r>
              <a:rPr lang="en-US" sz="2800" dirty="0">
                <a:latin typeface="Arial Nova Cond" panose="020B0506020202020204" pitchFamily="34" charset="0"/>
              </a:rPr>
              <a:t>Required ISO to allow self-management of SOC by ESR</a:t>
            </a:r>
          </a:p>
          <a:p>
            <a:r>
              <a:rPr lang="en-US" sz="2800" dirty="0">
                <a:latin typeface="Arial Nova Cond" panose="020B0506020202020204" pitchFamily="34" charset="0"/>
              </a:rPr>
              <a:t>Required “consideration” of SOC related parameters through bidding, telemetry, or otherwise (e.g., SOC limits, round-trip efficiency)</a:t>
            </a:r>
          </a:p>
          <a:p>
            <a:pPr lvl="1"/>
            <a:endParaRPr lang="en-US" sz="2400" dirty="0">
              <a:latin typeface="Arial Nova Cond" panose="020B0506020202020204" pitchFamily="34" charset="0"/>
            </a:endParaRPr>
          </a:p>
        </p:txBody>
      </p:sp>
      <p:sp>
        <p:nvSpPr>
          <p:cNvPr id="8" name="TextBox 7">
            <a:extLst>
              <a:ext uri="{FF2B5EF4-FFF2-40B4-BE49-F238E27FC236}">
                <a16:creationId xmlns:a16="http://schemas.microsoft.com/office/drawing/2014/main" id="{8F96EFF7-7C89-4B50-A31C-7F0072887595}"/>
              </a:ext>
            </a:extLst>
          </p:cNvPr>
          <p:cNvSpPr txBox="1"/>
          <p:nvPr/>
        </p:nvSpPr>
        <p:spPr>
          <a:xfrm>
            <a:off x="381000" y="6384835"/>
            <a:ext cx="11430000" cy="215444"/>
          </a:xfrm>
          <a:prstGeom prst="rect">
            <a:avLst/>
          </a:prstGeom>
          <a:noFill/>
        </p:spPr>
        <p:txBody>
          <a:bodyPr wrap="square" rtlCol="0">
            <a:spAutoFit/>
          </a:bodyPr>
          <a:lstStyle/>
          <a:p>
            <a:pPr algn="l">
              <a:spcBef>
                <a:spcPts val="0"/>
              </a:spcBef>
            </a:pPr>
            <a:r>
              <a:rPr lang="en-US" sz="800" b="1" dirty="0">
                <a:latin typeface="Arial Nova" panose="020B0504020202020204" pitchFamily="34" charset="0"/>
                <a:ea typeface="Times New Roman" panose="02020603050405020304" pitchFamily="18" charset="0"/>
                <a:cs typeface="Times New Roman" panose="02020603050405020304" pitchFamily="18" charset="0"/>
              </a:rPr>
              <a:t>[1] </a:t>
            </a:r>
            <a:r>
              <a:rPr lang="en-US" sz="800" b="1" i="1" dirty="0">
                <a:latin typeface="Arial Nova" panose="020B0504020202020204" pitchFamily="34" charset="0"/>
                <a:ea typeface="Times New Roman" panose="02020603050405020304" pitchFamily="18" charset="0"/>
                <a:cs typeface="Times New Roman" panose="02020603050405020304" pitchFamily="18" charset="0"/>
              </a:rPr>
              <a:t>Electric Storage Participation in Markets Operated by Regional Transmission Organizations and Independent System Operators, FERC Order 841, Final Rule, 162 FERC 61, 127 (February 15, 2018) (“Order No. 841”).</a:t>
            </a:r>
            <a:endParaRPr lang="en-US" sz="800" b="1"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691748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ADB45-1119-4BF7-8F7B-1102EDD9152F}"/>
              </a:ext>
            </a:extLst>
          </p:cNvPr>
          <p:cNvSpPr>
            <a:spLocks noGrp="1"/>
          </p:cNvSpPr>
          <p:nvPr>
            <p:ph type="title"/>
          </p:nvPr>
        </p:nvSpPr>
        <p:spPr/>
        <p:txBody>
          <a:bodyPr/>
          <a:lstStyle/>
          <a:p>
            <a:r>
              <a:rPr lang="en-US" dirty="0">
                <a:latin typeface="Arial Nova" panose="020B0504020202020204" pitchFamily="34" charset="0"/>
              </a:rPr>
              <a:t>ISO/RTO Design Proposals: Implementation Details</a:t>
            </a:r>
          </a:p>
        </p:txBody>
      </p:sp>
      <p:sp>
        <p:nvSpPr>
          <p:cNvPr id="3" name="Content Placeholder 2">
            <a:extLst>
              <a:ext uri="{FF2B5EF4-FFF2-40B4-BE49-F238E27FC236}">
                <a16:creationId xmlns:a16="http://schemas.microsoft.com/office/drawing/2014/main" id="{63EB98C5-512E-4797-A836-E46AACB9183F}"/>
              </a:ext>
            </a:extLst>
          </p:cNvPr>
          <p:cNvSpPr>
            <a:spLocks noGrp="1"/>
          </p:cNvSpPr>
          <p:nvPr>
            <p:ph idx="1"/>
          </p:nvPr>
        </p:nvSpPr>
        <p:spPr/>
        <p:txBody>
          <a:bodyPr>
            <a:normAutofit/>
          </a:bodyPr>
          <a:lstStyle/>
          <a:p>
            <a:pPr>
              <a:buClr>
                <a:schemeClr val="tx1">
                  <a:lumMod val="50000"/>
                  <a:lumOff val="50000"/>
                </a:schemeClr>
              </a:buClr>
            </a:pPr>
            <a:endParaRPr lang="en-US" dirty="0"/>
          </a:p>
          <a:p>
            <a:pPr>
              <a:buClr>
                <a:schemeClr val="tx1">
                  <a:lumMod val="50000"/>
                  <a:lumOff val="50000"/>
                </a:schemeClr>
              </a:buClr>
            </a:pPr>
            <a:endParaRPr lang="en-US" dirty="0"/>
          </a:p>
          <a:p>
            <a:pPr>
              <a:buClr>
                <a:schemeClr val="tx1">
                  <a:lumMod val="50000"/>
                  <a:lumOff val="50000"/>
                </a:schemeClr>
              </a:buClr>
            </a:pPr>
            <a:endParaRPr lang="en-US" dirty="0"/>
          </a:p>
          <a:p>
            <a:pPr>
              <a:buClr>
                <a:schemeClr val="tx1">
                  <a:lumMod val="50000"/>
                  <a:lumOff val="50000"/>
                </a:schemeClr>
              </a:buClr>
            </a:pPr>
            <a:endParaRPr lang="en-US" dirty="0"/>
          </a:p>
          <a:p>
            <a:pPr>
              <a:buClr>
                <a:schemeClr val="tx1">
                  <a:lumMod val="50000"/>
                  <a:lumOff val="50000"/>
                </a:schemeClr>
              </a:buClr>
            </a:pPr>
            <a:endParaRPr lang="en-US" dirty="0"/>
          </a:p>
          <a:p>
            <a:pPr>
              <a:buClr>
                <a:schemeClr val="tx1">
                  <a:lumMod val="50000"/>
                  <a:lumOff val="50000"/>
                </a:schemeClr>
              </a:buClr>
            </a:pPr>
            <a:endParaRPr lang="en-US" dirty="0"/>
          </a:p>
          <a:p>
            <a:pPr>
              <a:buClr>
                <a:schemeClr val="tx1">
                  <a:lumMod val="50000"/>
                  <a:lumOff val="50000"/>
                </a:schemeClr>
              </a:buClr>
            </a:pPr>
            <a:endParaRPr lang="en-US" sz="2000" dirty="0">
              <a:latin typeface="Arial Nova Cond" panose="020B0506020202020204" pitchFamily="34" charset="0"/>
            </a:endParaRPr>
          </a:p>
          <a:p>
            <a:pPr>
              <a:buClr>
                <a:schemeClr val="tx1">
                  <a:lumMod val="50000"/>
                  <a:lumOff val="50000"/>
                </a:schemeClr>
              </a:buClr>
            </a:pPr>
            <a:endParaRPr lang="en-US" sz="2000" dirty="0">
              <a:latin typeface="Arial Nova Cond" panose="020B0506020202020204" pitchFamily="34" charset="0"/>
            </a:endParaRPr>
          </a:p>
          <a:p>
            <a:pPr>
              <a:buClr>
                <a:schemeClr val="tx1">
                  <a:lumMod val="50000"/>
                  <a:lumOff val="50000"/>
                </a:schemeClr>
              </a:buClr>
            </a:pPr>
            <a:endParaRPr lang="en-US" sz="1800" dirty="0">
              <a:latin typeface="Arial Nova Cond" panose="020B0506020202020204" pitchFamily="34" charset="0"/>
            </a:endParaRPr>
          </a:p>
        </p:txBody>
      </p:sp>
      <p:graphicFrame>
        <p:nvGraphicFramePr>
          <p:cNvPr id="4" name="Table 3">
            <a:extLst>
              <a:ext uri="{FF2B5EF4-FFF2-40B4-BE49-F238E27FC236}">
                <a16:creationId xmlns:a16="http://schemas.microsoft.com/office/drawing/2014/main" id="{77AED48E-172F-422C-A2A3-D5B9155649CD}"/>
              </a:ext>
            </a:extLst>
          </p:cNvPr>
          <p:cNvGraphicFramePr>
            <a:graphicFrameLocks noGrp="1"/>
          </p:cNvGraphicFramePr>
          <p:nvPr>
            <p:extLst>
              <p:ext uri="{D42A27DB-BD31-4B8C-83A1-F6EECF244321}">
                <p14:modId xmlns:p14="http://schemas.microsoft.com/office/powerpoint/2010/main" val="2384743074"/>
              </p:ext>
            </p:extLst>
          </p:nvPr>
        </p:nvGraphicFramePr>
        <p:xfrm>
          <a:off x="365761" y="1005840"/>
          <a:ext cx="11460479" cy="3349833"/>
        </p:xfrm>
        <a:graphic>
          <a:graphicData uri="http://schemas.openxmlformats.org/drawingml/2006/table">
            <a:tbl>
              <a:tblPr firstRow="1" firstCol="1" bandRow="1">
                <a:tableStyleId>{EB9631B5-78F2-41C9-869B-9F39066F8104}</a:tableStyleId>
              </a:tblPr>
              <a:tblGrid>
                <a:gridCol w="1632353">
                  <a:extLst>
                    <a:ext uri="{9D8B030D-6E8A-4147-A177-3AD203B41FA5}">
                      <a16:colId xmlns:a16="http://schemas.microsoft.com/office/drawing/2014/main" val="1244606299"/>
                    </a:ext>
                  </a:extLst>
                </a:gridCol>
                <a:gridCol w="1633525">
                  <a:extLst>
                    <a:ext uri="{9D8B030D-6E8A-4147-A177-3AD203B41FA5}">
                      <a16:colId xmlns:a16="http://schemas.microsoft.com/office/drawing/2014/main" val="3283477367"/>
                    </a:ext>
                  </a:extLst>
                </a:gridCol>
                <a:gridCol w="1633525">
                  <a:extLst>
                    <a:ext uri="{9D8B030D-6E8A-4147-A177-3AD203B41FA5}">
                      <a16:colId xmlns:a16="http://schemas.microsoft.com/office/drawing/2014/main" val="154406658"/>
                    </a:ext>
                  </a:extLst>
                </a:gridCol>
                <a:gridCol w="1633525">
                  <a:extLst>
                    <a:ext uri="{9D8B030D-6E8A-4147-A177-3AD203B41FA5}">
                      <a16:colId xmlns:a16="http://schemas.microsoft.com/office/drawing/2014/main" val="894318757"/>
                    </a:ext>
                  </a:extLst>
                </a:gridCol>
                <a:gridCol w="1637045">
                  <a:extLst>
                    <a:ext uri="{9D8B030D-6E8A-4147-A177-3AD203B41FA5}">
                      <a16:colId xmlns:a16="http://schemas.microsoft.com/office/drawing/2014/main" val="2260537390"/>
                    </a:ext>
                  </a:extLst>
                </a:gridCol>
                <a:gridCol w="1645253">
                  <a:extLst>
                    <a:ext uri="{9D8B030D-6E8A-4147-A177-3AD203B41FA5}">
                      <a16:colId xmlns:a16="http://schemas.microsoft.com/office/drawing/2014/main" val="1886168015"/>
                    </a:ext>
                  </a:extLst>
                </a:gridCol>
                <a:gridCol w="1645253">
                  <a:extLst>
                    <a:ext uri="{9D8B030D-6E8A-4147-A177-3AD203B41FA5}">
                      <a16:colId xmlns:a16="http://schemas.microsoft.com/office/drawing/2014/main" val="1617703563"/>
                    </a:ext>
                  </a:extLst>
                </a:gridCol>
              </a:tblGrid>
              <a:tr h="271353">
                <a:tc>
                  <a:txBody>
                    <a:bodyPr/>
                    <a:lstStyle/>
                    <a:p>
                      <a:pPr marL="0" marR="0">
                        <a:spcBef>
                          <a:spcPts val="300"/>
                        </a:spcBef>
                        <a:spcAft>
                          <a:spcPts val="300"/>
                        </a:spcAft>
                      </a:pPr>
                      <a:r>
                        <a:rPr lang="en-US" sz="1600" dirty="0">
                          <a:solidFill>
                            <a:schemeClr val="tx1"/>
                          </a:solidFill>
                          <a:effectLst/>
                          <a:latin typeface="Arial Nova Cond" panose="020B0506020202020204" pitchFamily="34" charset="0"/>
                        </a:rPr>
                        <a:t>Order 841 Aspect</a:t>
                      </a:r>
                      <a:endParaRPr lang="en-US" sz="1600" b="1" dirty="0">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199" marR="68199" marT="0" marB="0">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algn="ctr">
                        <a:spcBef>
                          <a:spcPts val="300"/>
                        </a:spcBef>
                        <a:spcAft>
                          <a:spcPts val="300"/>
                        </a:spcAft>
                      </a:pPr>
                      <a:r>
                        <a:rPr lang="en-US" sz="1600" dirty="0">
                          <a:solidFill>
                            <a:schemeClr val="tx1"/>
                          </a:solidFill>
                          <a:effectLst/>
                          <a:latin typeface="Arial Nova Cond" panose="020B0506020202020204" pitchFamily="34" charset="0"/>
                        </a:rPr>
                        <a:t>NYISO</a:t>
                      </a:r>
                      <a:endParaRPr lang="en-US" sz="1600" b="1" dirty="0">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algn="ctr">
                        <a:spcBef>
                          <a:spcPts val="300"/>
                        </a:spcBef>
                        <a:spcAft>
                          <a:spcPts val="300"/>
                        </a:spcAft>
                      </a:pPr>
                      <a:r>
                        <a:rPr lang="en-US" sz="1600" dirty="0">
                          <a:solidFill>
                            <a:schemeClr val="tx1"/>
                          </a:solidFill>
                          <a:effectLst/>
                          <a:latin typeface="Arial Nova Cond" panose="020B0506020202020204" pitchFamily="34" charset="0"/>
                        </a:rPr>
                        <a:t>PJM</a:t>
                      </a:r>
                      <a:endParaRPr lang="en-US" sz="1600" b="1" dirty="0">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algn="ctr">
                        <a:spcBef>
                          <a:spcPts val="300"/>
                        </a:spcBef>
                        <a:spcAft>
                          <a:spcPts val="300"/>
                        </a:spcAft>
                      </a:pPr>
                      <a:r>
                        <a:rPr lang="en-US" sz="1600" dirty="0">
                          <a:solidFill>
                            <a:schemeClr val="tx1"/>
                          </a:solidFill>
                          <a:effectLst/>
                          <a:latin typeface="Arial Nova Cond" panose="020B0506020202020204" pitchFamily="34" charset="0"/>
                        </a:rPr>
                        <a:t>SPP</a:t>
                      </a:r>
                      <a:endParaRPr lang="en-US" sz="1600" b="1" dirty="0">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algn="ctr">
                        <a:spcBef>
                          <a:spcPts val="300"/>
                        </a:spcBef>
                        <a:spcAft>
                          <a:spcPts val="300"/>
                        </a:spcAft>
                      </a:pPr>
                      <a:r>
                        <a:rPr lang="en-US" sz="1600" dirty="0">
                          <a:solidFill>
                            <a:schemeClr val="tx1"/>
                          </a:solidFill>
                          <a:effectLst/>
                          <a:latin typeface="Arial Nova Cond" panose="020B0506020202020204" pitchFamily="34" charset="0"/>
                        </a:rPr>
                        <a:t>ISO-NE</a:t>
                      </a:r>
                      <a:endParaRPr lang="en-US" sz="1600" b="1" dirty="0">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algn="ctr">
                        <a:spcBef>
                          <a:spcPts val="300"/>
                        </a:spcBef>
                        <a:spcAft>
                          <a:spcPts val="300"/>
                        </a:spcAft>
                      </a:pPr>
                      <a:r>
                        <a:rPr lang="en-US" sz="1600" dirty="0">
                          <a:solidFill>
                            <a:schemeClr val="tx1"/>
                          </a:solidFill>
                          <a:effectLst/>
                          <a:latin typeface="Arial Nova Cond" panose="020B0506020202020204" pitchFamily="34" charset="0"/>
                        </a:rPr>
                        <a:t>MISO</a:t>
                      </a:r>
                      <a:endParaRPr lang="en-US" sz="1600" b="1" dirty="0">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algn="ctr">
                        <a:spcBef>
                          <a:spcPts val="300"/>
                        </a:spcBef>
                        <a:spcAft>
                          <a:spcPts val="300"/>
                        </a:spcAft>
                      </a:pPr>
                      <a:r>
                        <a:rPr lang="en-US" sz="1600" dirty="0">
                          <a:solidFill>
                            <a:schemeClr val="tx1"/>
                          </a:solidFill>
                          <a:effectLst/>
                          <a:latin typeface="Arial Nova Cond" panose="020B0506020202020204" pitchFamily="34" charset="0"/>
                        </a:rPr>
                        <a:t>CAISO</a:t>
                      </a:r>
                      <a:endParaRPr lang="en-US" sz="1600" b="1" dirty="0">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2982314976"/>
                  </a:ext>
                </a:extLst>
              </a:tr>
              <a:tr h="407031">
                <a:tc rowSpan="2">
                  <a:txBody>
                    <a:bodyPr/>
                    <a:lstStyle/>
                    <a:p>
                      <a:pPr marL="0" marR="0">
                        <a:spcBef>
                          <a:spcPts val="300"/>
                        </a:spcBef>
                        <a:spcAft>
                          <a:spcPts val="300"/>
                        </a:spcAft>
                      </a:pPr>
                      <a:r>
                        <a:rPr lang="en-US" sz="1600" dirty="0">
                          <a:solidFill>
                            <a:schemeClr val="tx1"/>
                          </a:solidFill>
                          <a:effectLst/>
                          <a:latin typeface="Arial Nova Cond" panose="020B0506020202020204" pitchFamily="34" charset="0"/>
                        </a:rPr>
                        <a:t>State of Charge Management</a:t>
                      </a:r>
                    </a:p>
                  </a:txBody>
                  <a:tcPr marL="68199" marR="68199" marT="0" marB="0">
                    <a:lnR w="635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1">
                        <a:lumMod val="20000"/>
                        <a:lumOff val="80000"/>
                      </a:schemeClr>
                    </a:solidFill>
                  </a:tcPr>
                </a:tc>
                <a:tc gridSpan="6">
                  <a:txBody>
                    <a:bodyPr/>
                    <a:lstStyle/>
                    <a:p>
                      <a:pPr marL="342900" marR="0" lvl="0" indent="-342900">
                        <a:spcBef>
                          <a:spcPts val="0"/>
                        </a:spcBef>
                        <a:spcAft>
                          <a:spcPts val="0"/>
                        </a:spcAft>
                        <a:buFont typeface="+mj-lt"/>
                        <a:buAutoNum type="arabicPeriod"/>
                      </a:pPr>
                      <a:r>
                        <a:rPr lang="en-US" sz="1200" dirty="0">
                          <a:effectLst/>
                          <a:latin typeface="Arial Nova Cond" panose="020B0506020202020204" pitchFamily="34" charset="0"/>
                        </a:rPr>
                        <a:t>Only a few ISOs are offering </a:t>
                      </a:r>
                      <a:r>
                        <a:rPr lang="en-US" sz="1200" u="sng" dirty="0">
                          <a:effectLst/>
                          <a:latin typeface="Arial Nova Cond" panose="020B0506020202020204" pitchFamily="34" charset="0"/>
                        </a:rPr>
                        <a:t>both</a:t>
                      </a:r>
                      <a:r>
                        <a:rPr lang="en-US" sz="1200" dirty="0">
                          <a:effectLst/>
                          <a:latin typeface="Arial Nova Cond" panose="020B0506020202020204" pitchFamily="34" charset="0"/>
                        </a:rPr>
                        <a:t> </a:t>
                      </a:r>
                      <a:r>
                        <a:rPr lang="en-US" sz="1200" b="1" dirty="0">
                          <a:effectLst/>
                          <a:latin typeface="Arial Nova Cond" panose="020B0506020202020204" pitchFamily="34" charset="0"/>
                        </a:rPr>
                        <a:t>ISO-SOCM</a:t>
                      </a:r>
                      <a:r>
                        <a:rPr lang="en-US" sz="1200" dirty="0">
                          <a:effectLst/>
                          <a:latin typeface="Arial Nova Cond" panose="020B0506020202020204" pitchFamily="34" charset="0"/>
                        </a:rPr>
                        <a:t> and </a:t>
                      </a:r>
                      <a:r>
                        <a:rPr lang="en-US" sz="1200" b="1" dirty="0">
                          <a:effectLst/>
                          <a:latin typeface="Arial Nova Cond" panose="020B0506020202020204" pitchFamily="34" charset="0"/>
                        </a:rPr>
                        <a:t>Self-SOCM</a:t>
                      </a:r>
                      <a:r>
                        <a:rPr lang="en-US" sz="1200" dirty="0">
                          <a:effectLst/>
                          <a:latin typeface="Arial Nova Cond" panose="020B0506020202020204" pitchFamily="34" charset="0"/>
                        </a:rPr>
                        <a:t>. Other ISOs are offering a hybrid </a:t>
                      </a:r>
                      <a:r>
                        <a:rPr lang="en-US" sz="1200" b="1" dirty="0">
                          <a:effectLst/>
                          <a:latin typeface="Arial Nova Cond" panose="020B0506020202020204" pitchFamily="34" charset="0"/>
                        </a:rPr>
                        <a:t>SOCM-Lite</a:t>
                      </a:r>
                      <a:r>
                        <a:rPr lang="en-US" sz="1200" dirty="0">
                          <a:effectLst/>
                          <a:latin typeface="Arial Nova Cond" panose="020B0506020202020204" pitchFamily="34" charset="0"/>
                        </a:rPr>
                        <a:t> option.</a:t>
                      </a:r>
                    </a:p>
                    <a:p>
                      <a:pPr marL="342900" marR="0" lvl="0" indent="-342900">
                        <a:spcBef>
                          <a:spcPts val="0"/>
                        </a:spcBef>
                        <a:spcAft>
                          <a:spcPts val="0"/>
                        </a:spcAft>
                        <a:buFont typeface="+mj-lt"/>
                        <a:buAutoNum type="arabicPeriod"/>
                      </a:pPr>
                      <a:r>
                        <a:rPr lang="en-US" sz="1200" b="1" dirty="0">
                          <a:effectLst/>
                          <a:latin typeface="Arial Nova Cond" panose="020B0506020202020204" pitchFamily="34" charset="0"/>
                        </a:rPr>
                        <a:t>ISO-SOCM</a:t>
                      </a:r>
                      <a:r>
                        <a:rPr lang="en-US" sz="1200" dirty="0">
                          <a:effectLst/>
                          <a:latin typeface="Arial Nova Cond" panose="020B0506020202020204" pitchFamily="34" charset="0"/>
                        </a:rPr>
                        <a:t>: SOC is a </a:t>
                      </a:r>
                      <a:r>
                        <a:rPr lang="en-US" sz="1200" u="sng" dirty="0">
                          <a:effectLst/>
                          <a:latin typeface="Arial Nova Cond" panose="020B0506020202020204" pitchFamily="34" charset="0"/>
                        </a:rPr>
                        <a:t>variable</a:t>
                      </a:r>
                      <a:r>
                        <a:rPr lang="en-US" sz="1200" dirty="0">
                          <a:effectLst/>
                          <a:latin typeface="Arial Nova Cond" panose="020B0506020202020204" pitchFamily="34" charset="0"/>
                        </a:rPr>
                        <a:t> in multi-interval optimization and the ISO ensures SOC feasibility. </a:t>
                      </a:r>
                      <a:r>
                        <a:rPr lang="en-US" sz="1200" b="1" dirty="0">
                          <a:effectLst/>
                          <a:latin typeface="Arial Nova Cond" panose="020B0506020202020204" pitchFamily="34" charset="0"/>
                        </a:rPr>
                        <a:t>SOCM-Lite</a:t>
                      </a:r>
                      <a:r>
                        <a:rPr lang="en-US" sz="1200" dirty="0">
                          <a:effectLst/>
                          <a:latin typeface="Arial Nova Cond" panose="020B0506020202020204" pitchFamily="34" charset="0"/>
                        </a:rPr>
                        <a:t>: SOC is a </a:t>
                      </a:r>
                      <a:r>
                        <a:rPr lang="en-US" sz="1200" u="sng" dirty="0">
                          <a:effectLst/>
                          <a:latin typeface="Arial Nova Cond" panose="020B0506020202020204" pitchFamily="34" charset="0"/>
                        </a:rPr>
                        <a:t>parameter</a:t>
                      </a:r>
                      <a:r>
                        <a:rPr lang="en-US" sz="1200" dirty="0">
                          <a:effectLst/>
                          <a:latin typeface="Arial Nova Cond" panose="020B0506020202020204" pitchFamily="34" charset="0"/>
                        </a:rPr>
                        <a:t> in sequential optimization and the ISO ensures SOC feasibility.</a:t>
                      </a:r>
                    </a:p>
                    <a:p>
                      <a:pPr marL="0" marR="0" lvl="0" indent="0">
                        <a:spcBef>
                          <a:spcPts val="0"/>
                        </a:spcBef>
                        <a:spcAft>
                          <a:spcPts val="0"/>
                        </a:spcAft>
                        <a:buFont typeface="+mj-lt"/>
                        <a:buNone/>
                      </a:pPr>
                      <a:r>
                        <a:rPr lang="en-US" sz="1200" b="1" dirty="0">
                          <a:effectLst/>
                          <a:latin typeface="Arial Nova Cond" panose="020B0506020202020204" pitchFamily="34" charset="0"/>
                        </a:rPr>
                        <a:t>Rationale</a:t>
                      </a:r>
                      <a:r>
                        <a:rPr lang="en-US" sz="1200" dirty="0">
                          <a:effectLst/>
                          <a:latin typeface="Arial Nova Cond" panose="020B0506020202020204" pitchFamily="34" charset="0"/>
                        </a:rPr>
                        <a:t>: Requirements from FERC Order 841; SOCM option is also impacted by the market clearing software design</a:t>
                      </a:r>
                    </a:p>
                  </a:txBody>
                  <a:tcPr marL="68199" marR="68199" marT="0" marB="0">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271148"/>
                  </a:ext>
                </a:extLst>
              </a:tr>
              <a:tr h="1839369">
                <a:tc vMerge="1">
                  <a:txBody>
                    <a:bodyPr/>
                    <a:lstStyle/>
                    <a:p>
                      <a:endParaRPr lang="en-US"/>
                    </a:p>
                  </a:txBody>
                  <a:tcPr/>
                </a:tc>
                <a:tc>
                  <a:txBody>
                    <a:bodyPr/>
                    <a:lstStyle/>
                    <a:p>
                      <a:pPr marL="0" marR="0" algn="ctr">
                        <a:spcBef>
                          <a:spcPts val="0"/>
                        </a:spcBef>
                        <a:spcAft>
                          <a:spcPts val="0"/>
                        </a:spcAft>
                      </a:pPr>
                      <a:r>
                        <a:rPr lang="en-US" sz="1100" b="1" dirty="0">
                          <a:solidFill>
                            <a:schemeClr val="tx1"/>
                          </a:solidFill>
                          <a:effectLst/>
                          <a:latin typeface="Arial Nova Cond" panose="020B0506020202020204" pitchFamily="34" charset="0"/>
                          <a:ea typeface="Times New Roman" panose="02020603050405020304" pitchFamily="18" charset="0"/>
                        </a:rPr>
                        <a:t>ISO-SOCM</a:t>
                      </a:r>
                      <a:r>
                        <a:rPr lang="en-US" sz="1100" b="0" dirty="0">
                          <a:solidFill>
                            <a:schemeClr val="tx1"/>
                          </a:solidFill>
                          <a:effectLst/>
                          <a:latin typeface="Arial Nova Cond" panose="020B0506020202020204" pitchFamily="34" charset="0"/>
                          <a:ea typeface="Times New Roman" panose="02020603050405020304" pitchFamily="18" charset="0"/>
                        </a:rPr>
                        <a:t> (excludes desired ending SOC level) and </a:t>
                      </a:r>
                      <a:r>
                        <a:rPr lang="en-US" sz="1100" b="1" dirty="0">
                          <a:solidFill>
                            <a:schemeClr val="tx1"/>
                          </a:solidFill>
                          <a:effectLst/>
                          <a:latin typeface="Arial Nova Cond" panose="020B0506020202020204" pitchFamily="34" charset="0"/>
                          <a:ea typeface="Times New Roman" panose="02020603050405020304" pitchFamily="18" charset="0"/>
                        </a:rPr>
                        <a:t>Self-SOCM</a:t>
                      </a:r>
                      <a:r>
                        <a:rPr lang="en-US" sz="1100" b="0" dirty="0">
                          <a:solidFill>
                            <a:schemeClr val="tx1"/>
                          </a:solidFill>
                          <a:effectLst/>
                          <a:latin typeface="Arial Nova Cond" panose="020B0506020202020204" pitchFamily="34" charset="0"/>
                          <a:ea typeface="Times New Roman" panose="02020603050405020304" pitchFamily="18" charset="0"/>
                        </a:rPr>
                        <a:t> (does not ensure SOC feasibility, but ISO will align schedules with telemetered SOC in the RTM); </a:t>
                      </a:r>
                      <a:r>
                        <a:rPr lang="en-US" sz="1100" b="0" dirty="0">
                          <a:solidFill>
                            <a:srgbClr val="C00000"/>
                          </a:solidFill>
                          <a:effectLst/>
                          <a:latin typeface="Arial Nova Cond" panose="020B0506020202020204" pitchFamily="34" charset="0"/>
                          <a:ea typeface="Times New Roman" panose="02020603050405020304" pitchFamily="18" charset="0"/>
                        </a:rPr>
                        <a:t>NYISO can suspend ISO-SOCM and default to Self-SOCM</a:t>
                      </a:r>
                      <a:r>
                        <a:rPr lang="en-US" sz="1100" b="0" dirty="0">
                          <a:solidFill>
                            <a:schemeClr val="tx1"/>
                          </a:solidFill>
                          <a:effectLst/>
                          <a:latin typeface="Arial Nova Cond" panose="020B0506020202020204" pitchFamily="34" charset="0"/>
                          <a:ea typeface="Times New Roman" panose="02020603050405020304" pitchFamily="18" charset="0"/>
                        </a:rPr>
                        <a:t>;</a:t>
                      </a:r>
                    </a:p>
                    <a:p>
                      <a:pPr marL="0" marR="0" algn="ctr">
                        <a:spcBef>
                          <a:spcPts val="0"/>
                        </a:spcBef>
                        <a:spcAft>
                          <a:spcPts val="0"/>
                        </a:spcAft>
                      </a:pPr>
                      <a:r>
                        <a:rPr lang="en-US" sz="1100" b="1" dirty="0">
                          <a:solidFill>
                            <a:schemeClr val="tx1"/>
                          </a:solidFill>
                          <a:effectLst/>
                          <a:latin typeface="Arial Nova Cond" panose="020B0506020202020204" pitchFamily="34" charset="0"/>
                          <a:ea typeface="Times New Roman" panose="02020603050405020304" pitchFamily="18" charset="0"/>
                        </a:rPr>
                        <a:t>PSH plants – Self-SOCM</a:t>
                      </a:r>
                      <a:r>
                        <a:rPr lang="en-US" sz="1100" b="0" dirty="0">
                          <a:solidFill>
                            <a:schemeClr val="tx1"/>
                          </a:solidFill>
                          <a:effectLst/>
                          <a:latin typeface="Arial Nova Cond" panose="020B0506020202020204" pitchFamily="34" charset="0"/>
                          <a:ea typeface="Times New Roman" panose="02020603050405020304" pitchFamily="18" charset="0"/>
                        </a:rPr>
                        <a:t>;</a:t>
                      </a:r>
                    </a:p>
                    <a:p>
                      <a:pPr marL="0" marR="0" algn="ctr">
                        <a:spcBef>
                          <a:spcPts val="0"/>
                        </a:spcBef>
                        <a:spcAft>
                          <a:spcPts val="0"/>
                        </a:spcAft>
                      </a:pPr>
                      <a:r>
                        <a:rPr lang="en-US" sz="1100" b="0" dirty="0">
                          <a:solidFill>
                            <a:schemeClr val="tx1"/>
                          </a:solidFill>
                          <a:effectLst/>
                          <a:latin typeface="Arial Nova Cond" panose="020B0506020202020204" pitchFamily="34" charset="0"/>
                          <a:ea typeface="Times New Roman" panose="02020603050405020304" pitchFamily="18" charset="0"/>
                        </a:rPr>
                        <a:t>ESRs have the option to switch b/w SOCM modes within RTM, and b/w DAM and RTM</a:t>
                      </a: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latin typeface="Arial Nova Cond" panose="020B0506020202020204" pitchFamily="34" charset="0"/>
                          <a:ea typeface="Times New Roman" panose="02020603050405020304" pitchFamily="18" charset="0"/>
                        </a:rPr>
                        <a:t>ESRs – </a:t>
                      </a:r>
                      <a:r>
                        <a:rPr lang="en-US" sz="1100" b="1" dirty="0">
                          <a:solidFill>
                            <a:srgbClr val="C00000"/>
                          </a:solidFill>
                          <a:effectLst/>
                          <a:latin typeface="Arial Nova Cond" panose="020B0506020202020204" pitchFamily="34" charset="0"/>
                          <a:ea typeface="Times New Roman" panose="02020603050405020304" pitchFamily="18" charset="0"/>
                        </a:rPr>
                        <a:t>SOCM-Lite </a:t>
                      </a:r>
                      <a:r>
                        <a:rPr lang="en-US" sz="1100" b="0" dirty="0">
                          <a:solidFill>
                            <a:srgbClr val="C00000"/>
                          </a:solidFill>
                          <a:effectLst/>
                          <a:latin typeface="Arial Nova Cond" panose="020B0506020202020204" pitchFamily="34" charset="0"/>
                          <a:ea typeface="Times New Roman" panose="02020603050405020304" pitchFamily="18" charset="0"/>
                        </a:rPr>
                        <a:t>(ensures SOC feasibility and accounts for SOC, and SOC limits in its sequential optimization)</a:t>
                      </a:r>
                      <a:r>
                        <a:rPr lang="en-US" sz="1100" b="0" dirty="0">
                          <a:solidFill>
                            <a:schemeClr val="tx1"/>
                          </a:solidFill>
                          <a:effectLst/>
                          <a:latin typeface="Arial Nova Cond" panose="020B0506020202020204" pitchFamily="34" charset="0"/>
                          <a:ea typeface="Times New Roman" panose="02020603050405020304" pitchFamily="18" charset="0"/>
                        </a:rPr>
                        <a:t>;  </a:t>
                      </a:r>
                    </a:p>
                    <a:p>
                      <a:pPr marL="0" marR="0" algn="ctr">
                        <a:spcBef>
                          <a:spcPts val="0"/>
                        </a:spcBef>
                        <a:spcAft>
                          <a:spcPts val="0"/>
                        </a:spcAft>
                      </a:pPr>
                      <a:r>
                        <a:rPr lang="en-US" sz="1100" b="1" dirty="0">
                          <a:solidFill>
                            <a:schemeClr val="tx1"/>
                          </a:solidFill>
                          <a:effectLst/>
                          <a:latin typeface="Arial Nova Cond" panose="020B0506020202020204" pitchFamily="34" charset="0"/>
                          <a:ea typeface="Times New Roman" panose="02020603050405020304" pitchFamily="18" charset="0"/>
                        </a:rPr>
                        <a:t>PSH plants – ISO-SOCM</a:t>
                      </a: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latin typeface="Arial Nova Cond" panose="020B0506020202020204" pitchFamily="34" charset="0"/>
                          <a:ea typeface="Times New Roman" panose="02020603050405020304" pitchFamily="18" charset="0"/>
                        </a:rPr>
                        <a:t>SOCM-Lite </a:t>
                      </a:r>
                      <a:r>
                        <a:rPr lang="en-US" sz="1100" b="0" dirty="0">
                          <a:solidFill>
                            <a:schemeClr val="tx1"/>
                          </a:solidFill>
                          <a:effectLst/>
                          <a:latin typeface="Arial Nova Cond" panose="020B0506020202020204" pitchFamily="34" charset="0"/>
                          <a:ea typeface="Times New Roman" panose="02020603050405020304" pitchFamily="18" charset="0"/>
                        </a:rPr>
                        <a:t>(ensures SOC feasibility in sequential optimization); can submit max daily MWh limit</a:t>
                      </a: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latin typeface="Arial Nova Cond" panose="020B0506020202020204" pitchFamily="34" charset="0"/>
                          <a:ea typeface="Times New Roman" panose="02020603050405020304" pitchFamily="18" charset="0"/>
                        </a:rPr>
                        <a:t>SOCM-Lite</a:t>
                      </a:r>
                      <a:r>
                        <a:rPr lang="en-US" sz="1100" b="0" dirty="0">
                          <a:solidFill>
                            <a:schemeClr val="tx1"/>
                          </a:solidFill>
                          <a:effectLst/>
                          <a:latin typeface="Arial Nova Cond" panose="020B0506020202020204" pitchFamily="34" charset="0"/>
                          <a:ea typeface="Times New Roman" panose="02020603050405020304" pitchFamily="18" charset="0"/>
                        </a:rPr>
                        <a:t> (includes two new telemetered points in RT, i.e., 15-minute and 1-hour available energy and available storage, to ensure SOC feasibility in sequential optimization); ESFs can submit max daily MWh charge and discharge limits in the DAM. </a:t>
                      </a:r>
                      <a:r>
                        <a:rPr lang="en-US" sz="1100" b="0" dirty="0">
                          <a:solidFill>
                            <a:srgbClr val="C00000"/>
                          </a:solidFill>
                          <a:effectLst/>
                          <a:latin typeface="Arial Nova Cond" panose="020B0506020202020204" pitchFamily="34" charset="0"/>
                          <a:ea typeface="Times New Roman" panose="02020603050405020304" pitchFamily="18" charset="0"/>
                        </a:rPr>
                        <a:t>No SOC-specific parameters in DAM</a:t>
                      </a:r>
                      <a:r>
                        <a:rPr lang="en-US" sz="1100" b="0" dirty="0">
                          <a:solidFill>
                            <a:schemeClr val="tx1"/>
                          </a:solidFill>
                          <a:effectLst/>
                          <a:latin typeface="Arial Nova Cond" panose="020B0506020202020204" pitchFamily="34" charset="0"/>
                          <a:ea typeface="Times New Roman" panose="02020603050405020304" pitchFamily="18" charset="0"/>
                        </a:rPr>
                        <a:t>.</a:t>
                      </a: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latin typeface="Arial Nova Cond" panose="020B0506020202020204" pitchFamily="34" charset="0"/>
                          <a:ea typeface="Times New Roman" panose="02020603050405020304" pitchFamily="18" charset="0"/>
                        </a:rPr>
                        <a:t>SOCM-Lite </a:t>
                      </a:r>
                      <a:r>
                        <a:rPr lang="en-US" sz="1100" b="0" dirty="0">
                          <a:solidFill>
                            <a:schemeClr val="tx1"/>
                          </a:solidFill>
                          <a:effectLst/>
                          <a:latin typeface="Arial Nova Cond" panose="020B0506020202020204" pitchFamily="34" charset="0"/>
                          <a:ea typeface="Times New Roman" panose="02020603050405020304" pitchFamily="18" charset="0"/>
                        </a:rPr>
                        <a:t>(ensures SOC feasibility in sequential optimization); max daily MWh limit included only for PSH plants</a:t>
                      </a: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latin typeface="Arial Nova Cond" panose="020B0506020202020204" pitchFamily="34" charset="0"/>
                          <a:ea typeface="Times New Roman" panose="02020603050405020304" pitchFamily="18" charset="0"/>
                        </a:rPr>
                        <a:t>ISO-SOCM</a:t>
                      </a:r>
                      <a:r>
                        <a:rPr lang="en-US" sz="1100" b="0" dirty="0">
                          <a:solidFill>
                            <a:schemeClr val="tx1"/>
                          </a:solidFill>
                          <a:effectLst/>
                          <a:latin typeface="Arial Nova Cond" panose="020B0506020202020204" pitchFamily="34" charset="0"/>
                          <a:ea typeface="Times New Roman" panose="02020603050405020304" pitchFamily="18" charset="0"/>
                        </a:rPr>
                        <a:t> (excludes desired ending SOC level) and </a:t>
                      </a:r>
                      <a:r>
                        <a:rPr lang="en-US" sz="1100" b="1" dirty="0">
                          <a:solidFill>
                            <a:schemeClr val="tx1"/>
                          </a:solidFill>
                          <a:effectLst/>
                          <a:latin typeface="Arial Nova Cond" panose="020B0506020202020204" pitchFamily="34" charset="0"/>
                          <a:ea typeface="Times New Roman" panose="02020603050405020304" pitchFamily="18" charset="0"/>
                        </a:rPr>
                        <a:t>Self-SOCM</a:t>
                      </a:r>
                      <a:r>
                        <a:rPr lang="en-US" sz="1100" b="0" dirty="0">
                          <a:solidFill>
                            <a:schemeClr val="tx1"/>
                          </a:solidFill>
                          <a:effectLst/>
                          <a:latin typeface="Arial Nova Cond" panose="020B0506020202020204" pitchFamily="34" charset="0"/>
                          <a:ea typeface="Times New Roman" panose="02020603050405020304" pitchFamily="18" charset="0"/>
                        </a:rPr>
                        <a:t> (does not ensure SOC feasibility); can submit daily min and max energy limits for DAM</a:t>
                      </a:r>
                    </a:p>
                  </a:txBody>
                  <a:tcPr marL="68199" marR="68199" marT="0" marB="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9899717"/>
                  </a:ext>
                </a:extLst>
              </a:tr>
            </a:tbl>
          </a:graphicData>
        </a:graphic>
      </p:graphicFrame>
      <p:sp>
        <p:nvSpPr>
          <p:cNvPr id="5" name="TextBox 4">
            <a:extLst>
              <a:ext uri="{FF2B5EF4-FFF2-40B4-BE49-F238E27FC236}">
                <a16:creationId xmlns:a16="http://schemas.microsoft.com/office/drawing/2014/main" id="{7C8E8E0C-35EC-4817-A12C-0A422B7FF5ED}"/>
              </a:ext>
            </a:extLst>
          </p:cNvPr>
          <p:cNvSpPr txBox="1"/>
          <p:nvPr/>
        </p:nvSpPr>
        <p:spPr>
          <a:xfrm>
            <a:off x="365760" y="6226872"/>
            <a:ext cx="11430000" cy="369332"/>
          </a:xfrm>
          <a:prstGeom prst="rect">
            <a:avLst/>
          </a:prstGeom>
          <a:noFill/>
        </p:spPr>
        <p:txBody>
          <a:bodyPr wrap="square" rtlCol="0">
            <a:spAutoFit/>
          </a:bodyPr>
          <a:lstStyle/>
          <a:p>
            <a:pPr algn="l">
              <a:spcBef>
                <a:spcPts val="0"/>
              </a:spcBef>
            </a:pPr>
            <a:r>
              <a:rPr lang="en-US" sz="900" b="1" dirty="0">
                <a:latin typeface="Arial Nova Cond" panose="020B0506020202020204" pitchFamily="34" charset="0"/>
              </a:rPr>
              <a:t>AS</a:t>
            </a:r>
            <a:r>
              <a:rPr lang="en-US" sz="900" dirty="0">
                <a:latin typeface="Arial Nova Cond" panose="020B0506020202020204" pitchFamily="34" charset="0"/>
              </a:rPr>
              <a:t>: Ancillary Service; </a:t>
            </a:r>
            <a:r>
              <a:rPr lang="en-US" sz="900" b="1" dirty="0">
                <a:latin typeface="Arial Nova Cond" panose="020B0506020202020204" pitchFamily="34" charset="0"/>
              </a:rPr>
              <a:t>BSF</a:t>
            </a:r>
            <a:r>
              <a:rPr lang="en-US" sz="900" dirty="0">
                <a:latin typeface="Arial Nova Cond" panose="020B0506020202020204" pitchFamily="34" charset="0"/>
              </a:rPr>
              <a:t>: Binary Storage Facility; </a:t>
            </a:r>
            <a:r>
              <a:rPr lang="en-US" sz="900" b="1" dirty="0">
                <a:latin typeface="Arial Nova Cond" panose="020B0506020202020204" pitchFamily="34" charset="0"/>
              </a:rPr>
              <a:t>CSF</a:t>
            </a:r>
            <a:r>
              <a:rPr lang="en-US" sz="900" dirty="0">
                <a:latin typeface="Arial Nova Cond" panose="020B0506020202020204" pitchFamily="34" charset="0"/>
              </a:rPr>
              <a:t>: Continuous Storage Facility; </a:t>
            </a:r>
            <a:r>
              <a:rPr lang="en-US" sz="900" b="1" dirty="0">
                <a:latin typeface="Arial Nova Cond" panose="020B0506020202020204" pitchFamily="34" charset="0"/>
              </a:rPr>
              <a:t>DAM</a:t>
            </a:r>
            <a:r>
              <a:rPr lang="en-US" sz="900" dirty="0">
                <a:latin typeface="Arial Nova Cond" panose="020B0506020202020204" pitchFamily="34" charset="0"/>
              </a:rPr>
              <a:t>: Day-ahead Market; </a:t>
            </a:r>
            <a:r>
              <a:rPr lang="en-US" sz="900" b="1" dirty="0">
                <a:latin typeface="Arial Nova Cond" panose="020B0506020202020204" pitchFamily="34" charset="0"/>
              </a:rPr>
              <a:t>DR</a:t>
            </a:r>
            <a:r>
              <a:rPr lang="en-US" sz="900" dirty="0">
                <a:latin typeface="Arial Nova Cond" panose="020B0506020202020204" pitchFamily="34" charset="0"/>
              </a:rPr>
              <a:t>: Demand Response; </a:t>
            </a:r>
            <a:r>
              <a:rPr lang="en-US" sz="900" b="1" dirty="0">
                <a:latin typeface="Arial Nova Cond" panose="020B0506020202020204" pitchFamily="34" charset="0"/>
              </a:rPr>
              <a:t>ESF</a:t>
            </a:r>
            <a:r>
              <a:rPr lang="en-US" sz="900" dirty="0">
                <a:latin typeface="Arial Nova Cond" panose="020B0506020202020204" pitchFamily="34" charset="0"/>
              </a:rPr>
              <a:t>: Energy Storage Facility; </a:t>
            </a:r>
            <a:r>
              <a:rPr lang="en-US" sz="900" b="1" dirty="0">
                <a:latin typeface="Arial Nova Cond" panose="020B0506020202020204" pitchFamily="34" charset="0"/>
              </a:rPr>
              <a:t>ESR</a:t>
            </a:r>
            <a:r>
              <a:rPr lang="en-US" sz="900" dirty="0">
                <a:latin typeface="Arial Nova Cond" panose="020B0506020202020204" pitchFamily="34" charset="0"/>
              </a:rPr>
              <a:t>: Electric Storage Resource; </a:t>
            </a:r>
            <a:r>
              <a:rPr lang="en-US" sz="900" b="1" dirty="0">
                <a:latin typeface="Arial Nova Cond" panose="020B0506020202020204" pitchFamily="34" charset="0"/>
              </a:rPr>
              <a:t>MSR</a:t>
            </a:r>
            <a:r>
              <a:rPr lang="en-US" sz="900" dirty="0">
                <a:latin typeface="Arial Nova Cond" panose="020B0506020202020204" pitchFamily="34" charset="0"/>
              </a:rPr>
              <a:t>: Market Storage Resource; </a:t>
            </a:r>
            <a:r>
              <a:rPr lang="en-US" sz="900" b="1" dirty="0">
                <a:latin typeface="Arial Nova Cond" panose="020B0506020202020204" pitchFamily="34" charset="0"/>
              </a:rPr>
              <a:t>NGR</a:t>
            </a:r>
            <a:r>
              <a:rPr lang="en-US" sz="900" dirty="0">
                <a:latin typeface="Arial Nova Cond" panose="020B0506020202020204" pitchFamily="34" charset="0"/>
              </a:rPr>
              <a:t>: Non-Generator Resource; </a:t>
            </a:r>
            <a:r>
              <a:rPr lang="en-US" sz="900" b="1" dirty="0">
                <a:latin typeface="Arial Nova Cond" panose="020B0506020202020204" pitchFamily="34" charset="0"/>
              </a:rPr>
              <a:t>POI</a:t>
            </a:r>
            <a:r>
              <a:rPr lang="en-US" sz="900" dirty="0">
                <a:latin typeface="Arial Nova Cond" panose="020B0506020202020204" pitchFamily="34" charset="0"/>
              </a:rPr>
              <a:t>: Point of Interconnection;</a:t>
            </a:r>
            <a:r>
              <a:rPr lang="en-US" sz="900" b="1" dirty="0">
                <a:latin typeface="Arial Nova Cond" panose="020B0506020202020204" pitchFamily="34" charset="0"/>
              </a:rPr>
              <a:t> PSH</a:t>
            </a:r>
            <a:r>
              <a:rPr lang="en-US" sz="900" dirty="0">
                <a:latin typeface="Arial Nova Cond" panose="020B0506020202020204" pitchFamily="34" charset="0"/>
              </a:rPr>
              <a:t>: Pumped Storage Hydro; </a:t>
            </a:r>
            <a:r>
              <a:rPr lang="en-US" sz="900" b="1" dirty="0">
                <a:latin typeface="Arial Nova Cond" panose="020B0506020202020204" pitchFamily="34" charset="0"/>
              </a:rPr>
              <a:t>RTM</a:t>
            </a:r>
            <a:r>
              <a:rPr lang="en-US" sz="900" dirty="0">
                <a:latin typeface="Arial Nova Cond" panose="020B0506020202020204" pitchFamily="34" charset="0"/>
              </a:rPr>
              <a:t>: Real-time Market; </a:t>
            </a:r>
            <a:r>
              <a:rPr lang="en-US" sz="900" b="1" dirty="0">
                <a:latin typeface="Arial Nova Cond" panose="020B0506020202020204" pitchFamily="34" charset="0"/>
              </a:rPr>
              <a:t>SOC</a:t>
            </a:r>
            <a:r>
              <a:rPr lang="en-US" sz="900" dirty="0">
                <a:latin typeface="Arial Nova Cond" panose="020B0506020202020204" pitchFamily="34" charset="0"/>
              </a:rPr>
              <a:t>: State of Charge; </a:t>
            </a:r>
            <a:r>
              <a:rPr lang="en-US" sz="900" b="1" dirty="0">
                <a:latin typeface="Arial Nova Cond" panose="020B0506020202020204" pitchFamily="34" charset="0"/>
              </a:rPr>
              <a:t>SOCM</a:t>
            </a:r>
            <a:r>
              <a:rPr lang="en-US" sz="900" dirty="0">
                <a:latin typeface="Arial Nova Cond" panose="020B0506020202020204" pitchFamily="34" charset="0"/>
              </a:rPr>
              <a:t>: SOC Management</a:t>
            </a:r>
            <a:endParaRPr lang="en-US" sz="900" dirty="0">
              <a:solidFill>
                <a:schemeClr val="tx1"/>
              </a:solidFill>
              <a:latin typeface="Arial Nova Cond" panose="020B0506020202020204" pitchFamily="34" charset="0"/>
            </a:endParaRPr>
          </a:p>
        </p:txBody>
      </p:sp>
    </p:spTree>
    <p:extLst>
      <p:ext uri="{BB962C8B-B14F-4D97-AF65-F5344CB8AC3E}">
        <p14:creationId xmlns:p14="http://schemas.microsoft.com/office/powerpoint/2010/main" val="3642117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8362C7D-BEE5-4E5E-9E9D-2877E036FAE5}"/>
              </a:ext>
            </a:extLst>
          </p:cNvPr>
          <p:cNvGraphicFramePr>
            <a:graphicFrameLocks noChangeAspect="1"/>
          </p:cNvGraphicFramePr>
          <p:nvPr/>
        </p:nvGraphicFramePr>
        <p:xfrm>
          <a:off x="736206" y="819586"/>
          <a:ext cx="10713591" cy="4568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A8AADB45-1119-4BF7-8F7B-1102EDD9152F}"/>
              </a:ext>
            </a:extLst>
          </p:cNvPr>
          <p:cNvSpPr>
            <a:spLocks noGrp="1"/>
          </p:cNvSpPr>
          <p:nvPr>
            <p:ph type="title"/>
          </p:nvPr>
        </p:nvSpPr>
        <p:spPr/>
        <p:txBody>
          <a:bodyPr/>
          <a:lstStyle/>
          <a:p>
            <a:r>
              <a:rPr lang="en-US" sz="3600" dirty="0">
                <a:latin typeface="Arial Nova" panose="020B0504020202020204" pitchFamily="34" charset="0"/>
              </a:rPr>
              <a:t>State of Charge Management: Options</a:t>
            </a:r>
          </a:p>
        </p:txBody>
      </p:sp>
      <p:sp>
        <p:nvSpPr>
          <p:cNvPr id="3" name="Content Placeholder 2">
            <a:extLst>
              <a:ext uri="{FF2B5EF4-FFF2-40B4-BE49-F238E27FC236}">
                <a16:creationId xmlns:a16="http://schemas.microsoft.com/office/drawing/2014/main" id="{63EB98C5-512E-4797-A836-E46AACB9183F}"/>
              </a:ext>
            </a:extLst>
          </p:cNvPr>
          <p:cNvSpPr>
            <a:spLocks noGrp="1"/>
          </p:cNvSpPr>
          <p:nvPr>
            <p:ph idx="1"/>
          </p:nvPr>
        </p:nvSpPr>
        <p:spPr>
          <a:xfrm>
            <a:off x="365760" y="1005840"/>
            <a:ext cx="11430000" cy="5394960"/>
          </a:xfrm>
        </p:spPr>
        <p:txBody>
          <a:bodyPr>
            <a:normAutofit/>
          </a:bodyPr>
          <a:lstStyle/>
          <a:p>
            <a:pPr marL="0" indent="0">
              <a:buClr>
                <a:schemeClr val="tx1">
                  <a:lumMod val="50000"/>
                  <a:lumOff val="50000"/>
                </a:schemeClr>
              </a:buClr>
              <a:buNone/>
            </a:pPr>
            <a:endParaRPr lang="en-US" dirty="0">
              <a:latin typeface="Arial Nova Cond" panose="020B0506020202020204" pitchFamily="34" charset="0"/>
            </a:endParaRPr>
          </a:p>
          <a:p>
            <a:pPr>
              <a:buClr>
                <a:schemeClr val="tx1">
                  <a:lumMod val="50000"/>
                  <a:lumOff val="50000"/>
                </a:schemeClr>
              </a:buClr>
            </a:pPr>
            <a:endParaRPr lang="en-US" dirty="0"/>
          </a:p>
        </p:txBody>
      </p:sp>
      <p:sp>
        <p:nvSpPr>
          <p:cNvPr id="6" name="Rectangle 5">
            <a:extLst>
              <a:ext uri="{FF2B5EF4-FFF2-40B4-BE49-F238E27FC236}">
                <a16:creationId xmlns:a16="http://schemas.microsoft.com/office/drawing/2014/main" id="{E0E20948-8F49-488B-8A06-D6567566D396}"/>
              </a:ext>
            </a:extLst>
          </p:cNvPr>
          <p:cNvSpPr/>
          <p:nvPr/>
        </p:nvSpPr>
        <p:spPr>
          <a:xfrm>
            <a:off x="736206" y="4868392"/>
            <a:ext cx="2535246" cy="338554"/>
          </a:xfrm>
          <a:prstGeom prst="rect">
            <a:avLst/>
          </a:prstGeom>
        </p:spPr>
        <p:txBody>
          <a:bodyPr wrap="none">
            <a:spAutoFit/>
          </a:bodyPr>
          <a:lstStyle/>
          <a:p>
            <a:pPr lvl="0"/>
            <a:r>
              <a:rPr lang="en-US" dirty="0">
                <a:solidFill>
                  <a:srgbClr val="C00000"/>
                </a:solidFill>
              </a:rPr>
              <a:t>Allowed by all ISOs/RTOs</a:t>
            </a:r>
          </a:p>
        </p:txBody>
      </p:sp>
      <p:sp>
        <p:nvSpPr>
          <p:cNvPr id="7" name="Rectangle 6">
            <a:extLst>
              <a:ext uri="{FF2B5EF4-FFF2-40B4-BE49-F238E27FC236}">
                <a16:creationId xmlns:a16="http://schemas.microsoft.com/office/drawing/2014/main" id="{F6CBFAF2-D817-4C8A-9FD9-81375A03CF7D}"/>
              </a:ext>
            </a:extLst>
          </p:cNvPr>
          <p:cNvSpPr/>
          <p:nvPr/>
        </p:nvSpPr>
        <p:spPr>
          <a:xfrm>
            <a:off x="3708707" y="4867057"/>
            <a:ext cx="2239341" cy="584775"/>
          </a:xfrm>
          <a:prstGeom prst="rect">
            <a:avLst/>
          </a:prstGeom>
        </p:spPr>
        <p:txBody>
          <a:bodyPr wrap="square">
            <a:spAutoFit/>
          </a:bodyPr>
          <a:lstStyle/>
          <a:p>
            <a:pPr lvl="0"/>
            <a:r>
              <a:rPr lang="en-US" dirty="0">
                <a:solidFill>
                  <a:srgbClr val="C00000"/>
                </a:solidFill>
              </a:rPr>
              <a:t>CAISO, NYISO ESRs, NYISO PSH units</a:t>
            </a:r>
            <a:endParaRPr lang="en-US" strike="sngStrike" dirty="0">
              <a:solidFill>
                <a:srgbClr val="C00000"/>
              </a:solidFill>
              <a:effectLst/>
            </a:endParaRPr>
          </a:p>
        </p:txBody>
      </p:sp>
      <p:sp>
        <p:nvSpPr>
          <p:cNvPr id="8" name="Rectangle 7">
            <a:extLst>
              <a:ext uri="{FF2B5EF4-FFF2-40B4-BE49-F238E27FC236}">
                <a16:creationId xmlns:a16="http://schemas.microsoft.com/office/drawing/2014/main" id="{E731F221-128C-4CCA-ACC2-D261205E6596}"/>
              </a:ext>
            </a:extLst>
          </p:cNvPr>
          <p:cNvSpPr/>
          <p:nvPr/>
        </p:nvSpPr>
        <p:spPr>
          <a:xfrm>
            <a:off x="9429085" y="4840478"/>
            <a:ext cx="2239340" cy="584775"/>
          </a:xfrm>
          <a:prstGeom prst="rect">
            <a:avLst/>
          </a:prstGeom>
        </p:spPr>
        <p:txBody>
          <a:bodyPr wrap="square">
            <a:spAutoFit/>
          </a:bodyPr>
          <a:lstStyle/>
          <a:p>
            <a:pPr lvl="0">
              <a:spcBef>
                <a:spcPts val="0"/>
              </a:spcBef>
            </a:pPr>
            <a:r>
              <a:rPr lang="en-US" dirty="0">
                <a:solidFill>
                  <a:srgbClr val="C00000"/>
                </a:solidFill>
              </a:rPr>
              <a:t>CAISO, NYISO ESRs,</a:t>
            </a:r>
          </a:p>
          <a:p>
            <a:pPr lvl="0">
              <a:spcBef>
                <a:spcPts val="0"/>
              </a:spcBef>
            </a:pPr>
            <a:r>
              <a:rPr lang="en-US" dirty="0">
                <a:solidFill>
                  <a:srgbClr val="C00000"/>
                </a:solidFill>
              </a:rPr>
              <a:t>PJM PSH units</a:t>
            </a:r>
          </a:p>
        </p:txBody>
      </p:sp>
      <p:sp>
        <p:nvSpPr>
          <p:cNvPr id="9" name="Rectangle 8">
            <a:extLst>
              <a:ext uri="{FF2B5EF4-FFF2-40B4-BE49-F238E27FC236}">
                <a16:creationId xmlns:a16="http://schemas.microsoft.com/office/drawing/2014/main" id="{C057B42E-CC8B-4262-8E28-AFD4179AFE40}"/>
              </a:ext>
            </a:extLst>
          </p:cNvPr>
          <p:cNvSpPr/>
          <p:nvPr/>
        </p:nvSpPr>
        <p:spPr>
          <a:xfrm>
            <a:off x="6385304" y="4864266"/>
            <a:ext cx="2535246" cy="338554"/>
          </a:xfrm>
          <a:prstGeom prst="rect">
            <a:avLst/>
          </a:prstGeom>
        </p:spPr>
        <p:txBody>
          <a:bodyPr wrap="square">
            <a:spAutoFit/>
          </a:bodyPr>
          <a:lstStyle/>
          <a:p>
            <a:pPr lvl="0">
              <a:spcBef>
                <a:spcPts val="0"/>
              </a:spcBef>
            </a:pPr>
            <a:r>
              <a:rPr lang="en-US" dirty="0">
                <a:solidFill>
                  <a:srgbClr val="C00000"/>
                </a:solidFill>
              </a:rPr>
              <a:t>SPP, ISO-NE, MISO, PJM</a:t>
            </a:r>
            <a:endParaRPr lang="en-US" dirty="0">
              <a:solidFill>
                <a:srgbClr val="C00000"/>
              </a:solidFill>
              <a:effectLst>
                <a:glow rad="139700">
                  <a:schemeClr val="accent5">
                    <a:satMod val="175000"/>
                    <a:alpha val="40000"/>
                  </a:schemeClr>
                </a:glow>
              </a:effectLst>
            </a:endParaRPr>
          </a:p>
        </p:txBody>
      </p:sp>
      <p:sp>
        <p:nvSpPr>
          <p:cNvPr id="10" name="Arrow: Right 9">
            <a:extLst>
              <a:ext uri="{FF2B5EF4-FFF2-40B4-BE49-F238E27FC236}">
                <a16:creationId xmlns:a16="http://schemas.microsoft.com/office/drawing/2014/main" id="{16DFE912-F085-4CD8-AF5C-8BFA38B07AF9}"/>
              </a:ext>
            </a:extLst>
          </p:cNvPr>
          <p:cNvSpPr/>
          <p:nvPr/>
        </p:nvSpPr>
        <p:spPr bwMode="auto">
          <a:xfrm>
            <a:off x="1032110" y="5288587"/>
            <a:ext cx="10417687" cy="685800"/>
          </a:xfrm>
          <a:prstGeom prst="rightArrow">
            <a:avLst/>
          </a:prstGeom>
          <a:gradFill flip="none" rotWithShape="1">
            <a:gsLst>
              <a:gs pos="0">
                <a:schemeClr val="accent2">
                  <a:lumMod val="5000"/>
                  <a:lumOff val="95000"/>
                </a:schemeClr>
              </a:gs>
              <a:gs pos="56000">
                <a:schemeClr val="accent2">
                  <a:lumMod val="60000"/>
                  <a:lumOff val="40000"/>
                </a:schemeClr>
              </a:gs>
              <a:gs pos="100000">
                <a:schemeClr val="accent2">
                  <a:lumMod val="30000"/>
                  <a:lumOff val="70000"/>
                </a:schemeClr>
              </a:gs>
            </a:gsLst>
            <a:lin ang="0" scaled="0"/>
            <a:tileRect/>
          </a:gradFill>
          <a:ln w="9525" cap="flat" cmpd="sng" algn="ctr">
            <a:solidFill>
              <a:schemeClr val="accent2">
                <a:lumMod val="50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indent="-164306" algn="ctr" defTabSz="685800" eaLnBrk="0" hangingPunct="0">
              <a:spcBef>
                <a:spcPct val="50000"/>
              </a:spcBef>
            </a:pPr>
            <a:r>
              <a:rPr lang="en-US" sz="1500" dirty="0">
                <a:solidFill>
                  <a:schemeClr val="accent2">
                    <a:lumMod val="50000"/>
                  </a:schemeClr>
                </a:solidFill>
                <a:latin typeface="Arial Nova" panose="020B0504020202020204" pitchFamily="34" charset="0"/>
              </a:rPr>
              <a:t>ISO Scheduling Responsibility / Theoretical Economic Efficiency and Reliability Benefits </a:t>
            </a:r>
            <a:r>
              <a:rPr lang="en-US" sz="1500" dirty="0">
                <a:latin typeface="Arial Nova" panose="020B0504020202020204" pitchFamily="34" charset="0"/>
              </a:rPr>
              <a:t>/ </a:t>
            </a:r>
            <a:r>
              <a:rPr lang="en-US" sz="1500" dirty="0">
                <a:solidFill>
                  <a:schemeClr val="accent2">
                    <a:lumMod val="50000"/>
                  </a:schemeClr>
                </a:solidFill>
                <a:latin typeface="Arial Nova" panose="020B0504020202020204" pitchFamily="34" charset="0"/>
              </a:rPr>
              <a:t>Complexity</a:t>
            </a:r>
          </a:p>
        </p:txBody>
      </p:sp>
      <p:sp>
        <p:nvSpPr>
          <p:cNvPr id="11" name="Arrow: Left 10">
            <a:extLst>
              <a:ext uri="{FF2B5EF4-FFF2-40B4-BE49-F238E27FC236}">
                <a16:creationId xmlns:a16="http://schemas.microsoft.com/office/drawing/2014/main" id="{AF8E6C84-618E-47FA-99BD-FB508CAFA4A8}"/>
              </a:ext>
            </a:extLst>
          </p:cNvPr>
          <p:cNvSpPr/>
          <p:nvPr/>
        </p:nvSpPr>
        <p:spPr bwMode="auto">
          <a:xfrm>
            <a:off x="555113" y="5882216"/>
            <a:ext cx="10417687" cy="685800"/>
          </a:xfrm>
          <a:prstGeom prst="leftArrow">
            <a:avLst/>
          </a:prstGeom>
          <a:gradFill flip="none" rotWithShape="1">
            <a:gsLst>
              <a:gs pos="0">
                <a:schemeClr val="accent2">
                  <a:lumMod val="5000"/>
                  <a:lumOff val="95000"/>
                </a:schemeClr>
              </a:gs>
              <a:gs pos="54000">
                <a:schemeClr val="accent2">
                  <a:lumMod val="60000"/>
                  <a:lumOff val="40000"/>
                </a:schemeClr>
              </a:gs>
              <a:gs pos="100000">
                <a:schemeClr val="accent2">
                  <a:lumMod val="30000"/>
                  <a:lumOff val="70000"/>
                </a:schemeClr>
              </a:gs>
            </a:gsLst>
            <a:lin ang="10800000" scaled="0"/>
            <a:tileRect/>
          </a:gradFill>
          <a:ln w="9525" cap="flat" cmpd="sng" algn="ctr">
            <a:solidFill>
              <a:schemeClr val="accent2">
                <a:lumMod val="50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indent="-164306" defTabSz="685800"/>
            <a:r>
              <a:rPr lang="en-US" sz="1500" dirty="0">
                <a:solidFill>
                  <a:schemeClr val="accent2">
                    <a:lumMod val="50000"/>
                  </a:schemeClr>
                </a:solidFill>
                <a:latin typeface="Arial Nova" panose="020B0504020202020204" pitchFamily="34" charset="0"/>
              </a:rPr>
              <a:t>ESR Asset Owner Participation Responsibility and Flexibility / Computational Efficiency</a:t>
            </a:r>
          </a:p>
        </p:txBody>
      </p:sp>
      <p:sp>
        <p:nvSpPr>
          <p:cNvPr id="12" name="Action Button: Go Home 11">
            <a:hlinkClick r:id="rId7" action="ppaction://hlinksldjump" highlightClick="1"/>
            <a:extLst>
              <a:ext uri="{FF2B5EF4-FFF2-40B4-BE49-F238E27FC236}">
                <a16:creationId xmlns:a16="http://schemas.microsoft.com/office/drawing/2014/main" id="{11FEC27E-9032-42E5-BCCB-5E20C5BEF9B6}"/>
              </a:ext>
            </a:extLst>
          </p:cNvPr>
          <p:cNvSpPr/>
          <p:nvPr/>
        </p:nvSpPr>
        <p:spPr bwMode="auto">
          <a:xfrm>
            <a:off x="11658600" y="127000"/>
            <a:ext cx="431800" cy="469900"/>
          </a:xfrm>
          <a:prstGeom prst="actionButtonHome">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l"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437141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06F31-A381-4D4C-A27A-E609B5CB2F8D}"/>
              </a:ext>
            </a:extLst>
          </p:cNvPr>
          <p:cNvSpPr>
            <a:spLocks noGrp="1"/>
          </p:cNvSpPr>
          <p:nvPr>
            <p:ph type="title"/>
          </p:nvPr>
        </p:nvSpPr>
        <p:spPr/>
        <p:txBody>
          <a:bodyPr/>
          <a:lstStyle/>
          <a:p>
            <a:r>
              <a:rPr lang="en-US" sz="4400" dirty="0"/>
              <a:t>State of the Art</a:t>
            </a:r>
          </a:p>
        </p:txBody>
      </p:sp>
      <p:sp>
        <p:nvSpPr>
          <p:cNvPr id="6" name="Content Placeholder 5">
            <a:extLst>
              <a:ext uri="{FF2B5EF4-FFF2-40B4-BE49-F238E27FC236}">
                <a16:creationId xmlns:a16="http://schemas.microsoft.com/office/drawing/2014/main" id="{6279499C-F8D0-4C1F-AFC1-EB0B2BAA3C44}"/>
              </a:ext>
            </a:extLst>
          </p:cNvPr>
          <p:cNvSpPr>
            <a:spLocks noGrp="1"/>
          </p:cNvSpPr>
          <p:nvPr>
            <p:ph idx="1"/>
          </p:nvPr>
        </p:nvSpPr>
        <p:spPr>
          <a:xfrm>
            <a:off x="365760" y="1005841"/>
            <a:ext cx="11430000" cy="2046641"/>
          </a:xfrm>
        </p:spPr>
        <p:txBody>
          <a:bodyPr>
            <a:normAutofit/>
          </a:bodyPr>
          <a:lstStyle/>
          <a:p>
            <a:r>
              <a:rPr lang="en-US" sz="2400" dirty="0">
                <a:latin typeface="Century Gothic" panose="020B0502020202020204" pitchFamily="34" charset="0"/>
              </a:rPr>
              <a:t>PSH presently participates in majority of ISO products</a:t>
            </a:r>
          </a:p>
          <a:p>
            <a:pPr lvl="1"/>
            <a:r>
              <a:rPr lang="en-US" sz="2000" dirty="0">
                <a:latin typeface="Century Gothic" panose="020B0502020202020204" pitchFamily="34" charset="0"/>
              </a:rPr>
              <a:t>Offer as separate pump/generator participants </a:t>
            </a:r>
          </a:p>
          <a:p>
            <a:pPr lvl="1"/>
            <a:r>
              <a:rPr lang="en-US" sz="2000" b="1" dirty="0">
                <a:latin typeface="Century Gothic" panose="020B0502020202020204" pitchFamily="34" charset="0"/>
              </a:rPr>
              <a:t>PJM</a:t>
            </a:r>
            <a:r>
              <a:rPr lang="en-US" sz="2000" dirty="0">
                <a:latin typeface="Century Gothic" panose="020B0502020202020204" pitchFamily="34" charset="0"/>
              </a:rPr>
              <a:t> – Hydro optimizer, optimizes mode of operation to minimize cost and ensure SOC targets</a:t>
            </a:r>
          </a:p>
          <a:p>
            <a:pPr lvl="0">
              <a:buClr>
                <a:srgbClr val="000000">
                  <a:lumMod val="65000"/>
                  <a:lumOff val="35000"/>
                </a:srgbClr>
              </a:buClr>
            </a:pPr>
            <a:r>
              <a:rPr lang="en-US" sz="2400" dirty="0">
                <a:solidFill>
                  <a:srgbClr val="000000"/>
                </a:solidFill>
                <a:latin typeface="Century Gothic" panose="020B0502020202020204" pitchFamily="34" charset="0"/>
              </a:rPr>
              <a:t>FERC Order 841: ISO/ RTO design proposals implementation details</a:t>
            </a:r>
            <a:endParaRPr lang="en-US" sz="2400" dirty="0">
              <a:latin typeface="Century Gothic" panose="020B0502020202020204" pitchFamily="34" charset="0"/>
            </a:endParaRPr>
          </a:p>
        </p:txBody>
      </p:sp>
      <p:graphicFrame>
        <p:nvGraphicFramePr>
          <p:cNvPr id="8" name="Table 7">
            <a:extLst>
              <a:ext uri="{FF2B5EF4-FFF2-40B4-BE49-F238E27FC236}">
                <a16:creationId xmlns:a16="http://schemas.microsoft.com/office/drawing/2014/main" id="{21B5750C-CE07-4C7F-9C33-EB695949AB2B}"/>
              </a:ext>
            </a:extLst>
          </p:cNvPr>
          <p:cNvGraphicFramePr>
            <a:graphicFrameLocks noGrp="1"/>
          </p:cNvGraphicFramePr>
          <p:nvPr>
            <p:extLst>
              <p:ext uri="{D42A27DB-BD31-4B8C-83A1-F6EECF244321}">
                <p14:modId xmlns:p14="http://schemas.microsoft.com/office/powerpoint/2010/main" val="385936479"/>
              </p:ext>
            </p:extLst>
          </p:nvPr>
        </p:nvGraphicFramePr>
        <p:xfrm>
          <a:off x="396240" y="3013949"/>
          <a:ext cx="11460479" cy="1786201"/>
        </p:xfrm>
        <a:graphic>
          <a:graphicData uri="http://schemas.openxmlformats.org/drawingml/2006/table">
            <a:tbl>
              <a:tblPr firstRow="1" firstCol="1" bandRow="1">
                <a:tableStyleId>{EB9631B5-78F2-41C9-869B-9F39066F8104}</a:tableStyleId>
              </a:tblPr>
              <a:tblGrid>
                <a:gridCol w="1632353">
                  <a:extLst>
                    <a:ext uri="{9D8B030D-6E8A-4147-A177-3AD203B41FA5}">
                      <a16:colId xmlns:a16="http://schemas.microsoft.com/office/drawing/2014/main" val="1244606299"/>
                    </a:ext>
                  </a:extLst>
                </a:gridCol>
                <a:gridCol w="1633525">
                  <a:extLst>
                    <a:ext uri="{9D8B030D-6E8A-4147-A177-3AD203B41FA5}">
                      <a16:colId xmlns:a16="http://schemas.microsoft.com/office/drawing/2014/main" val="3283477367"/>
                    </a:ext>
                  </a:extLst>
                </a:gridCol>
                <a:gridCol w="1633525">
                  <a:extLst>
                    <a:ext uri="{9D8B030D-6E8A-4147-A177-3AD203B41FA5}">
                      <a16:colId xmlns:a16="http://schemas.microsoft.com/office/drawing/2014/main" val="154406658"/>
                    </a:ext>
                  </a:extLst>
                </a:gridCol>
                <a:gridCol w="1633525">
                  <a:extLst>
                    <a:ext uri="{9D8B030D-6E8A-4147-A177-3AD203B41FA5}">
                      <a16:colId xmlns:a16="http://schemas.microsoft.com/office/drawing/2014/main" val="894318757"/>
                    </a:ext>
                  </a:extLst>
                </a:gridCol>
                <a:gridCol w="1637045">
                  <a:extLst>
                    <a:ext uri="{9D8B030D-6E8A-4147-A177-3AD203B41FA5}">
                      <a16:colId xmlns:a16="http://schemas.microsoft.com/office/drawing/2014/main" val="2260537390"/>
                    </a:ext>
                  </a:extLst>
                </a:gridCol>
                <a:gridCol w="1645253">
                  <a:extLst>
                    <a:ext uri="{9D8B030D-6E8A-4147-A177-3AD203B41FA5}">
                      <a16:colId xmlns:a16="http://schemas.microsoft.com/office/drawing/2014/main" val="1886168015"/>
                    </a:ext>
                  </a:extLst>
                </a:gridCol>
                <a:gridCol w="1645253">
                  <a:extLst>
                    <a:ext uri="{9D8B030D-6E8A-4147-A177-3AD203B41FA5}">
                      <a16:colId xmlns:a16="http://schemas.microsoft.com/office/drawing/2014/main" val="1617703563"/>
                    </a:ext>
                  </a:extLst>
                </a:gridCol>
              </a:tblGrid>
              <a:tr h="245198">
                <a:tc>
                  <a:txBody>
                    <a:bodyPr/>
                    <a:lstStyle/>
                    <a:p>
                      <a:pPr marL="0" marR="0">
                        <a:spcBef>
                          <a:spcPts val="300"/>
                        </a:spcBef>
                        <a:spcAft>
                          <a:spcPts val="300"/>
                        </a:spcAft>
                      </a:pPr>
                      <a:r>
                        <a:rPr lang="en-US" sz="1600" dirty="0">
                          <a:solidFill>
                            <a:schemeClr val="tx1"/>
                          </a:solidFill>
                          <a:effectLst/>
                          <a:latin typeface="Arial Nova Cond" panose="020B0506020202020204" pitchFamily="34" charset="0"/>
                        </a:rPr>
                        <a:t>Order 841 Aspect</a:t>
                      </a:r>
                      <a:endParaRPr lang="en-US" sz="1600" b="1" dirty="0">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199" marR="68199" marT="0" marB="0">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algn="ctr">
                        <a:spcBef>
                          <a:spcPts val="300"/>
                        </a:spcBef>
                        <a:spcAft>
                          <a:spcPts val="300"/>
                        </a:spcAft>
                      </a:pPr>
                      <a:r>
                        <a:rPr lang="en-US" sz="1600" dirty="0">
                          <a:solidFill>
                            <a:schemeClr val="tx1"/>
                          </a:solidFill>
                          <a:effectLst/>
                          <a:latin typeface="Arial Nova Cond" panose="020B0506020202020204" pitchFamily="34" charset="0"/>
                        </a:rPr>
                        <a:t>NYISO</a:t>
                      </a:r>
                      <a:endParaRPr lang="en-US" sz="1600" b="1" dirty="0">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algn="ctr">
                        <a:spcBef>
                          <a:spcPts val="300"/>
                        </a:spcBef>
                        <a:spcAft>
                          <a:spcPts val="300"/>
                        </a:spcAft>
                      </a:pPr>
                      <a:r>
                        <a:rPr lang="en-US" sz="1600" dirty="0">
                          <a:solidFill>
                            <a:schemeClr val="tx1"/>
                          </a:solidFill>
                          <a:effectLst/>
                          <a:latin typeface="Arial Nova Cond" panose="020B0506020202020204" pitchFamily="34" charset="0"/>
                        </a:rPr>
                        <a:t>PJM</a:t>
                      </a:r>
                      <a:endParaRPr lang="en-US" sz="1600" b="1" dirty="0">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algn="ctr">
                        <a:spcBef>
                          <a:spcPts val="300"/>
                        </a:spcBef>
                        <a:spcAft>
                          <a:spcPts val="300"/>
                        </a:spcAft>
                      </a:pPr>
                      <a:r>
                        <a:rPr lang="en-US" sz="1600" dirty="0">
                          <a:solidFill>
                            <a:schemeClr val="tx1"/>
                          </a:solidFill>
                          <a:effectLst/>
                          <a:latin typeface="Arial Nova Cond" panose="020B0506020202020204" pitchFamily="34" charset="0"/>
                        </a:rPr>
                        <a:t>SPP</a:t>
                      </a:r>
                      <a:endParaRPr lang="en-US" sz="1600" b="1" dirty="0">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algn="ctr">
                        <a:spcBef>
                          <a:spcPts val="300"/>
                        </a:spcBef>
                        <a:spcAft>
                          <a:spcPts val="300"/>
                        </a:spcAft>
                      </a:pPr>
                      <a:r>
                        <a:rPr lang="en-US" sz="1600" dirty="0">
                          <a:solidFill>
                            <a:schemeClr val="tx1"/>
                          </a:solidFill>
                          <a:effectLst/>
                          <a:latin typeface="Arial Nova Cond" panose="020B0506020202020204" pitchFamily="34" charset="0"/>
                        </a:rPr>
                        <a:t>ISO-NE</a:t>
                      </a:r>
                      <a:endParaRPr lang="en-US" sz="1600" b="1" dirty="0">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algn="ctr">
                        <a:spcBef>
                          <a:spcPts val="300"/>
                        </a:spcBef>
                        <a:spcAft>
                          <a:spcPts val="300"/>
                        </a:spcAft>
                      </a:pPr>
                      <a:r>
                        <a:rPr lang="en-US" sz="1600" dirty="0">
                          <a:solidFill>
                            <a:schemeClr val="tx1"/>
                          </a:solidFill>
                          <a:effectLst/>
                          <a:latin typeface="Arial Nova Cond" panose="020B0506020202020204" pitchFamily="34" charset="0"/>
                        </a:rPr>
                        <a:t>MISO</a:t>
                      </a:r>
                      <a:endParaRPr lang="en-US" sz="1600" b="1" dirty="0">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algn="ctr">
                        <a:spcBef>
                          <a:spcPts val="300"/>
                        </a:spcBef>
                        <a:spcAft>
                          <a:spcPts val="300"/>
                        </a:spcAft>
                      </a:pPr>
                      <a:r>
                        <a:rPr lang="en-US" sz="1600" dirty="0">
                          <a:solidFill>
                            <a:schemeClr val="tx1"/>
                          </a:solidFill>
                          <a:effectLst/>
                          <a:latin typeface="Arial Nova Cond" panose="020B0506020202020204" pitchFamily="34" charset="0"/>
                        </a:rPr>
                        <a:t>CAISO</a:t>
                      </a:r>
                      <a:endParaRPr lang="en-US" sz="1600" b="1" dirty="0">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2982314976"/>
                  </a:ext>
                </a:extLst>
              </a:tr>
              <a:tr h="404379">
                <a:tc rowSpan="2">
                  <a:txBody>
                    <a:bodyPr/>
                    <a:lstStyle/>
                    <a:p>
                      <a:pPr marL="0" marR="0">
                        <a:spcBef>
                          <a:spcPts val="300"/>
                        </a:spcBef>
                        <a:spcAft>
                          <a:spcPts val="300"/>
                        </a:spcAft>
                      </a:pPr>
                      <a:r>
                        <a:rPr lang="en-US" sz="1600" dirty="0">
                          <a:solidFill>
                            <a:schemeClr val="tx1"/>
                          </a:solidFill>
                          <a:effectLst/>
                          <a:latin typeface="Arial Nova Cond" panose="020B0506020202020204" pitchFamily="34" charset="0"/>
                        </a:rPr>
                        <a:t>Participation Model</a:t>
                      </a:r>
                      <a:endParaRPr lang="en-US" sz="1600" dirty="0">
                        <a:solidFill>
                          <a:schemeClr val="tx1"/>
                        </a:solidFill>
                        <a:effectLst/>
                        <a:latin typeface="Arial Nova Cond" panose="020B0506020202020204" pitchFamily="34" charset="0"/>
                        <a:ea typeface="Times New Roman" panose="02020603050405020304" pitchFamily="18" charset="0"/>
                      </a:endParaRPr>
                    </a:p>
                  </a:txBody>
                  <a:tcPr marL="68199" marR="68199" marT="0" marB="0" anchor="ctr">
                    <a:lnR w="635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1">
                        <a:lumMod val="20000"/>
                        <a:lumOff val="80000"/>
                      </a:schemeClr>
                    </a:solidFill>
                  </a:tcPr>
                </a:tc>
                <a:tc gridSpan="6">
                  <a:txBody>
                    <a:bodyPr/>
                    <a:lstStyle/>
                    <a:p>
                      <a:pPr marL="342900" marR="0" lvl="0" indent="-342900">
                        <a:spcBef>
                          <a:spcPts val="0"/>
                        </a:spcBef>
                        <a:spcAft>
                          <a:spcPts val="0"/>
                        </a:spcAft>
                        <a:buFont typeface="+mj-lt"/>
                        <a:buAutoNum type="arabicPeriod"/>
                      </a:pPr>
                      <a:r>
                        <a:rPr lang="en-US" sz="1200" dirty="0">
                          <a:effectLst/>
                          <a:latin typeface="Arial Nova Cond" panose="020B0506020202020204" pitchFamily="34" charset="0"/>
                        </a:rPr>
                        <a:t>Most entities have proposed </a:t>
                      </a:r>
                      <a:r>
                        <a:rPr lang="en-US" sz="1200" b="0" dirty="0">
                          <a:effectLst/>
                          <a:latin typeface="Arial Nova Cond" panose="020B0506020202020204" pitchFamily="34" charset="0"/>
                        </a:rPr>
                        <a:t>two separate participation models: Continuous (e.g., batteries) and discontinuous (e.g., PSH) models</a:t>
                      </a:r>
                    </a:p>
                    <a:p>
                      <a:pPr marL="0" marR="0" lvl="0" indent="0">
                        <a:spcBef>
                          <a:spcPts val="0"/>
                        </a:spcBef>
                        <a:spcAft>
                          <a:spcPts val="0"/>
                        </a:spcAft>
                        <a:buFont typeface="+mj-lt"/>
                        <a:buNone/>
                      </a:pPr>
                      <a:r>
                        <a:rPr lang="en-US" sz="1200" b="1" dirty="0">
                          <a:effectLst/>
                          <a:latin typeface="Arial Nova Cond" panose="020B0506020202020204" pitchFamily="34" charset="0"/>
                        </a:rPr>
                        <a:t>Rationale</a:t>
                      </a:r>
                      <a:r>
                        <a:rPr lang="en-US" sz="1200" b="0" dirty="0">
                          <a:effectLst/>
                          <a:latin typeface="Arial Nova Cond" panose="020B0506020202020204" pitchFamily="34" charset="0"/>
                        </a:rPr>
                        <a:t>: ESRs are continuously dispatchable; PSH resources have forbidden operating regions that need to be accounted for appropriately</a:t>
                      </a:r>
                    </a:p>
                    <a:p>
                      <a:pPr marL="342900" marR="0" lvl="0" indent="-342900">
                        <a:spcBef>
                          <a:spcPts val="0"/>
                        </a:spcBef>
                        <a:spcAft>
                          <a:spcPts val="0"/>
                        </a:spcAft>
                        <a:buFont typeface="+mj-lt"/>
                        <a:buAutoNum type="arabicPeriod" startAt="2"/>
                      </a:pPr>
                      <a:r>
                        <a:rPr lang="en-US" sz="1200" b="0" dirty="0">
                          <a:effectLst/>
                          <a:latin typeface="Arial Nova Cond" panose="020B0506020202020204" pitchFamily="34" charset="0"/>
                        </a:rPr>
                        <a:t>ESRs can participate in energy, AS, and capacity markets (wherever applicable)</a:t>
                      </a:r>
                    </a:p>
                    <a:p>
                      <a:pPr marL="0" marR="0" lvl="0" indent="0">
                        <a:spcBef>
                          <a:spcPts val="0"/>
                        </a:spcBef>
                        <a:spcAft>
                          <a:spcPts val="0"/>
                        </a:spcAft>
                        <a:buFont typeface="+mj-lt"/>
                        <a:buNone/>
                      </a:pPr>
                      <a:r>
                        <a:rPr lang="en-US" sz="1200" b="1" dirty="0">
                          <a:effectLst/>
                          <a:latin typeface="Arial Nova Cond" panose="020B0506020202020204" pitchFamily="34" charset="0"/>
                          <a:ea typeface="Times New Roman" panose="02020603050405020304" pitchFamily="18" charset="0"/>
                        </a:rPr>
                        <a:t>Rationale</a:t>
                      </a:r>
                      <a:r>
                        <a:rPr lang="en-US" sz="1200" b="0" dirty="0">
                          <a:effectLst/>
                          <a:latin typeface="Arial Nova Cond" panose="020B0506020202020204" pitchFamily="34" charset="0"/>
                          <a:ea typeface="Times New Roman" panose="02020603050405020304" pitchFamily="18" charset="0"/>
                        </a:rPr>
                        <a:t>: Requirement from FERC Order 841</a:t>
                      </a:r>
                    </a:p>
                  </a:txBody>
                  <a:tcPr marL="68199" marR="68199" marT="0" marB="0">
                    <a:lnL w="6350" cap="flat" cmpd="sng" algn="ctr">
                      <a:solidFill>
                        <a:schemeClr val="tx1"/>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271148"/>
                  </a:ext>
                </a:extLst>
              </a:tr>
              <a:tr h="809483">
                <a:tc vMerge="1">
                  <a:txBody>
                    <a:bodyPr/>
                    <a:lstStyle/>
                    <a:p>
                      <a:endParaRPr lang="en-US"/>
                    </a:p>
                  </a:txBody>
                  <a:tcPr/>
                </a:tc>
                <a:tc>
                  <a:txBody>
                    <a:bodyPr/>
                    <a:lstStyle/>
                    <a:p>
                      <a:pPr marL="0" marR="0" algn="ctr">
                        <a:spcBef>
                          <a:spcPts val="0"/>
                        </a:spcBef>
                        <a:spcAft>
                          <a:spcPts val="0"/>
                        </a:spcAft>
                      </a:pPr>
                      <a:r>
                        <a:rPr lang="en-US" sz="1200" b="1" dirty="0">
                          <a:solidFill>
                            <a:schemeClr val="tx1"/>
                          </a:solidFill>
                          <a:effectLst/>
                          <a:latin typeface="Arial Nova Cond" panose="020B0506020202020204" pitchFamily="34" charset="0"/>
                        </a:rPr>
                        <a:t>ESRs</a:t>
                      </a:r>
                      <a:r>
                        <a:rPr lang="en-US" sz="1200" dirty="0">
                          <a:solidFill>
                            <a:schemeClr val="tx1"/>
                          </a:solidFill>
                          <a:effectLst/>
                          <a:latin typeface="Arial Nova Cond" panose="020B0506020202020204" pitchFamily="34" charset="0"/>
                        </a:rPr>
                        <a:t> and </a:t>
                      </a:r>
                      <a:r>
                        <a:rPr lang="en-US" sz="1200" b="1" dirty="0">
                          <a:solidFill>
                            <a:schemeClr val="tx1"/>
                          </a:solidFill>
                          <a:effectLst/>
                          <a:latin typeface="Arial Nova Cond" panose="020B0506020202020204" pitchFamily="34" charset="0"/>
                        </a:rPr>
                        <a:t>ELRs</a:t>
                      </a:r>
                      <a:r>
                        <a:rPr lang="en-US" sz="1200" dirty="0">
                          <a:solidFill>
                            <a:schemeClr val="tx1"/>
                          </a:solidFill>
                          <a:effectLst/>
                          <a:latin typeface="Arial Nova Cond" panose="020B0506020202020204" pitchFamily="34" charset="0"/>
                        </a:rPr>
                        <a:t>; PSH cannot submit a charge and discharge offer in the same hour</a:t>
                      </a:r>
                      <a:endParaRPr lang="en-US" sz="1200" dirty="0">
                        <a:solidFill>
                          <a:schemeClr val="tx1"/>
                        </a:solidFill>
                        <a:effectLst/>
                        <a:latin typeface="Arial Nova Cond" panose="020B0506020202020204" pitchFamily="34" charset="0"/>
                        <a:ea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latin typeface="Arial Nova Cond" panose="020B0506020202020204" pitchFamily="34" charset="0"/>
                        </a:rPr>
                        <a:t>ESRs;</a:t>
                      </a:r>
                      <a:r>
                        <a:rPr lang="en-US" sz="1200" dirty="0">
                          <a:solidFill>
                            <a:schemeClr val="tx1"/>
                          </a:solidFill>
                          <a:effectLst/>
                          <a:latin typeface="Arial Nova Cond" panose="020B0506020202020204" pitchFamily="34" charset="0"/>
                        </a:rPr>
                        <a:t> PSH plants can still use </a:t>
                      </a:r>
                      <a:r>
                        <a:rPr lang="en-US" sz="1200" b="1" dirty="0">
                          <a:solidFill>
                            <a:schemeClr val="tx1"/>
                          </a:solidFill>
                          <a:effectLst/>
                          <a:latin typeface="Arial Nova Cond" panose="020B0506020202020204" pitchFamily="34" charset="0"/>
                        </a:rPr>
                        <a:t>pumped hydro optimizer</a:t>
                      </a:r>
                      <a:endParaRPr lang="en-US" sz="1200" b="1" dirty="0">
                        <a:solidFill>
                          <a:schemeClr val="tx1"/>
                        </a:solidFill>
                        <a:effectLst/>
                        <a:latin typeface="Arial Nova Cond" panose="020B0506020202020204" pitchFamily="34" charset="0"/>
                        <a:ea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latin typeface="Arial Nova Cond" panose="020B0506020202020204" pitchFamily="34" charset="0"/>
                        </a:rPr>
                        <a:t>MSRs</a:t>
                      </a:r>
                      <a:r>
                        <a:rPr lang="en-US" sz="1200" dirty="0">
                          <a:solidFill>
                            <a:schemeClr val="tx1"/>
                          </a:solidFill>
                          <a:effectLst/>
                          <a:latin typeface="Arial Nova Cond" panose="020B0506020202020204" pitchFamily="34" charset="0"/>
                        </a:rPr>
                        <a:t>; PSH plants cannot submit a charge and discharge offer in the same hour</a:t>
                      </a:r>
                      <a:endParaRPr lang="en-US" sz="1200" dirty="0">
                        <a:solidFill>
                          <a:schemeClr val="tx1"/>
                        </a:solidFill>
                        <a:effectLst/>
                        <a:latin typeface="Arial Nova Cond" panose="020B0506020202020204" pitchFamily="34" charset="0"/>
                        <a:ea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highlight>
                            <a:srgbClr val="FFFF00"/>
                          </a:highlight>
                          <a:latin typeface="Arial Nova Cond" panose="020B0506020202020204" pitchFamily="34" charset="0"/>
                        </a:rPr>
                        <a:t>CSFs</a:t>
                      </a:r>
                      <a:r>
                        <a:rPr lang="en-US" sz="1200" dirty="0">
                          <a:solidFill>
                            <a:schemeClr val="tx1"/>
                          </a:solidFill>
                          <a:effectLst/>
                          <a:highlight>
                            <a:srgbClr val="FFFF00"/>
                          </a:highlight>
                          <a:latin typeface="Arial Nova Cond" panose="020B0506020202020204" pitchFamily="34" charset="0"/>
                        </a:rPr>
                        <a:t> and </a:t>
                      </a:r>
                      <a:r>
                        <a:rPr lang="en-US" sz="1200" b="1" dirty="0">
                          <a:solidFill>
                            <a:schemeClr val="tx1"/>
                          </a:solidFill>
                          <a:effectLst/>
                          <a:highlight>
                            <a:srgbClr val="FFFF00"/>
                          </a:highlight>
                          <a:latin typeface="Arial Nova Cond" panose="020B0506020202020204" pitchFamily="34" charset="0"/>
                        </a:rPr>
                        <a:t>BSFs</a:t>
                      </a:r>
                      <a:r>
                        <a:rPr lang="en-US" sz="1200" b="1" dirty="0">
                          <a:solidFill>
                            <a:schemeClr val="tx1"/>
                          </a:solidFill>
                          <a:effectLst/>
                          <a:highlight>
                            <a:srgbClr val="C9F1FF"/>
                          </a:highlight>
                          <a:latin typeface="Arial Nova Cond" panose="020B0506020202020204" pitchFamily="34" charset="0"/>
                        </a:rPr>
                        <a:t> (for PSH)</a:t>
                      </a:r>
                      <a:endParaRPr lang="en-US" sz="1200" b="1" dirty="0">
                        <a:solidFill>
                          <a:schemeClr val="tx1"/>
                        </a:solidFill>
                        <a:effectLst/>
                        <a:highlight>
                          <a:srgbClr val="C9F1FF"/>
                        </a:highlight>
                        <a:latin typeface="Arial Nova Cond" panose="020B0506020202020204" pitchFamily="34" charset="0"/>
                        <a:ea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highlight>
                            <a:srgbClr val="FFFF00"/>
                          </a:highlight>
                          <a:latin typeface="Arial Nova Cond" panose="020B0506020202020204" pitchFamily="34" charset="0"/>
                        </a:rPr>
                        <a:t>ESRs </a:t>
                      </a:r>
                      <a:r>
                        <a:rPr lang="en-US" sz="1200" b="1" dirty="0">
                          <a:solidFill>
                            <a:schemeClr val="tx1"/>
                          </a:solidFill>
                          <a:effectLst/>
                          <a:highlight>
                            <a:srgbClr val="C9F1FF"/>
                          </a:highlight>
                          <a:latin typeface="Arial Nova Cond" panose="020B0506020202020204" pitchFamily="34" charset="0"/>
                        </a:rPr>
                        <a:t>(also supports PSH)</a:t>
                      </a:r>
                      <a:endParaRPr lang="en-US" sz="1200" b="1" dirty="0">
                        <a:solidFill>
                          <a:schemeClr val="tx1"/>
                        </a:solidFill>
                        <a:effectLst/>
                        <a:highlight>
                          <a:srgbClr val="C9F1FF"/>
                        </a:highlight>
                        <a:latin typeface="Arial Nova Cond" panose="020B0506020202020204" pitchFamily="34" charset="0"/>
                        <a:ea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highlight>
                            <a:srgbClr val="FFFF00"/>
                          </a:highlight>
                          <a:latin typeface="Arial Nova Cond" panose="020B0506020202020204" pitchFamily="34" charset="0"/>
                        </a:rPr>
                        <a:t>NGRs</a:t>
                      </a:r>
                      <a:r>
                        <a:rPr lang="en-US" sz="1200" dirty="0">
                          <a:solidFill>
                            <a:schemeClr val="tx1"/>
                          </a:solidFill>
                          <a:effectLst/>
                          <a:highlight>
                            <a:srgbClr val="FFFF00"/>
                          </a:highlight>
                          <a:latin typeface="Arial Nova Cond" panose="020B0506020202020204" pitchFamily="34" charset="0"/>
                        </a:rPr>
                        <a:t> and </a:t>
                      </a:r>
                      <a:r>
                        <a:rPr lang="en-US" sz="1200" b="1" dirty="0">
                          <a:solidFill>
                            <a:schemeClr val="tx1"/>
                          </a:solidFill>
                          <a:effectLst/>
                          <a:highlight>
                            <a:srgbClr val="C9F1FF"/>
                          </a:highlight>
                          <a:latin typeface="Arial Nova Cond" panose="020B0506020202020204" pitchFamily="34" charset="0"/>
                        </a:rPr>
                        <a:t>PSH</a:t>
                      </a:r>
                      <a:r>
                        <a:rPr lang="en-US" sz="1200" dirty="0">
                          <a:solidFill>
                            <a:schemeClr val="tx1"/>
                          </a:solidFill>
                          <a:effectLst/>
                          <a:highlight>
                            <a:srgbClr val="C9F1FF"/>
                          </a:highlight>
                          <a:latin typeface="Arial Nova Cond" panose="020B0506020202020204" pitchFamily="34" charset="0"/>
                        </a:rPr>
                        <a:t> </a:t>
                      </a:r>
                      <a:r>
                        <a:rPr lang="en-US" sz="1200" b="1" dirty="0">
                          <a:solidFill>
                            <a:schemeClr val="tx1"/>
                          </a:solidFill>
                          <a:effectLst/>
                          <a:highlight>
                            <a:srgbClr val="C9F1FF"/>
                          </a:highlight>
                          <a:latin typeface="Arial Nova Cond" panose="020B0506020202020204" pitchFamily="34" charset="0"/>
                        </a:rPr>
                        <a:t>model</a:t>
                      </a:r>
                      <a:endParaRPr lang="en-US" sz="1200" b="1" dirty="0">
                        <a:solidFill>
                          <a:schemeClr val="tx1"/>
                        </a:solidFill>
                        <a:effectLst/>
                        <a:highlight>
                          <a:srgbClr val="C9F1FF"/>
                        </a:highlight>
                        <a:latin typeface="Arial Nova Cond" panose="020B0506020202020204" pitchFamily="34" charset="0"/>
                        <a:ea typeface="Times New Roman" panose="02020603050405020304" pitchFamily="18" charset="0"/>
                      </a:endParaRPr>
                    </a:p>
                  </a:txBody>
                  <a:tcPr marL="68199" marR="68199" marT="0" marB="0" anchor="ctr">
                    <a:lnL w="6350" cap="flat" cmpd="sng" algn="ctr">
                      <a:solidFill>
                        <a:schemeClr val="tx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9899717"/>
                  </a:ext>
                </a:extLst>
              </a:tr>
            </a:tbl>
          </a:graphicData>
        </a:graphic>
      </p:graphicFrame>
      <p:sp>
        <p:nvSpPr>
          <p:cNvPr id="9" name="TextBox 8">
            <a:extLst>
              <a:ext uri="{FF2B5EF4-FFF2-40B4-BE49-F238E27FC236}">
                <a16:creationId xmlns:a16="http://schemas.microsoft.com/office/drawing/2014/main" id="{D4889D89-1A99-46B6-BFE9-A6BBD515C679}"/>
              </a:ext>
            </a:extLst>
          </p:cNvPr>
          <p:cNvSpPr txBox="1"/>
          <p:nvPr/>
        </p:nvSpPr>
        <p:spPr>
          <a:xfrm>
            <a:off x="344028" y="6225532"/>
            <a:ext cx="11451732" cy="369332"/>
          </a:xfrm>
          <a:prstGeom prst="rect">
            <a:avLst/>
          </a:prstGeom>
          <a:noFill/>
        </p:spPr>
        <p:txBody>
          <a:bodyPr wrap="square" rtlCol="0">
            <a:spAutoFit/>
          </a:bodyPr>
          <a:lstStyle/>
          <a:p>
            <a:pPr algn="l">
              <a:spcBef>
                <a:spcPts val="0"/>
              </a:spcBef>
            </a:pPr>
            <a:r>
              <a:rPr lang="en-US" sz="900" b="1" dirty="0">
                <a:latin typeface="Arial Nova Cond" panose="020B0506020202020204" pitchFamily="34" charset="0"/>
              </a:rPr>
              <a:t>AS</a:t>
            </a:r>
            <a:r>
              <a:rPr lang="en-US" sz="900" dirty="0">
                <a:latin typeface="Arial Nova Cond" panose="020B0506020202020204" pitchFamily="34" charset="0"/>
              </a:rPr>
              <a:t>: Ancillary Service; </a:t>
            </a:r>
            <a:r>
              <a:rPr lang="en-US" sz="900" b="1" dirty="0">
                <a:latin typeface="Arial Nova Cond" panose="020B0506020202020204" pitchFamily="34" charset="0"/>
              </a:rPr>
              <a:t>BSF</a:t>
            </a:r>
            <a:r>
              <a:rPr lang="en-US" sz="900" dirty="0">
                <a:latin typeface="Arial Nova Cond" panose="020B0506020202020204" pitchFamily="34" charset="0"/>
              </a:rPr>
              <a:t>: Binary Storage Facility; </a:t>
            </a:r>
            <a:r>
              <a:rPr lang="en-US" sz="900" b="1" dirty="0">
                <a:latin typeface="Arial Nova Cond" panose="020B0506020202020204" pitchFamily="34" charset="0"/>
              </a:rPr>
              <a:t>CSF</a:t>
            </a:r>
            <a:r>
              <a:rPr lang="en-US" sz="900" dirty="0">
                <a:latin typeface="Arial Nova Cond" panose="020B0506020202020204" pitchFamily="34" charset="0"/>
              </a:rPr>
              <a:t>: Continuous Storage Facility; </a:t>
            </a:r>
            <a:r>
              <a:rPr lang="en-US" sz="900" b="1" dirty="0">
                <a:latin typeface="Arial Nova Cond" panose="020B0506020202020204" pitchFamily="34" charset="0"/>
              </a:rPr>
              <a:t>ELR</a:t>
            </a:r>
            <a:r>
              <a:rPr lang="en-US" sz="900" dirty="0">
                <a:latin typeface="Arial Nova Cond" panose="020B0506020202020204" pitchFamily="34" charset="0"/>
              </a:rPr>
              <a:t>: Energy Limited Resource; </a:t>
            </a:r>
            <a:r>
              <a:rPr lang="en-US" sz="900" b="1" dirty="0">
                <a:latin typeface="Arial Nova Cond" panose="020B0506020202020204" pitchFamily="34" charset="0"/>
              </a:rPr>
              <a:t>ESF</a:t>
            </a:r>
            <a:r>
              <a:rPr lang="en-US" sz="900" dirty="0">
                <a:latin typeface="Arial Nova Cond" panose="020B0506020202020204" pitchFamily="34" charset="0"/>
              </a:rPr>
              <a:t>: Energy Storage Facility; </a:t>
            </a:r>
            <a:r>
              <a:rPr lang="en-US" sz="900" b="1" dirty="0">
                <a:solidFill>
                  <a:schemeClr val="tx1"/>
                </a:solidFill>
                <a:latin typeface="Arial Nova Cond" panose="020B0506020202020204" pitchFamily="34" charset="0"/>
              </a:rPr>
              <a:t>ESR</a:t>
            </a:r>
            <a:r>
              <a:rPr lang="en-US" sz="900" dirty="0">
                <a:solidFill>
                  <a:schemeClr val="tx1"/>
                </a:solidFill>
                <a:latin typeface="Arial Nova Cond" panose="020B0506020202020204" pitchFamily="34" charset="0"/>
              </a:rPr>
              <a:t>: Electric Storage Resource; </a:t>
            </a:r>
            <a:r>
              <a:rPr lang="en-US" sz="900" b="1" dirty="0">
                <a:latin typeface="Arial Nova Cond" panose="020B0506020202020204" pitchFamily="34" charset="0"/>
              </a:rPr>
              <a:t>MSR</a:t>
            </a:r>
            <a:r>
              <a:rPr lang="en-US" sz="900" dirty="0">
                <a:latin typeface="Arial Nova Cond" panose="020B0506020202020204" pitchFamily="34" charset="0"/>
              </a:rPr>
              <a:t>: Market Storage Resource; </a:t>
            </a:r>
            <a:r>
              <a:rPr lang="en-US" sz="900" b="1" dirty="0">
                <a:latin typeface="Arial Nova Cond" panose="020B0506020202020204" pitchFamily="34" charset="0"/>
              </a:rPr>
              <a:t>NGR</a:t>
            </a:r>
            <a:r>
              <a:rPr lang="en-US" sz="900" dirty="0">
                <a:latin typeface="Arial Nova Cond" panose="020B0506020202020204" pitchFamily="34" charset="0"/>
              </a:rPr>
              <a:t>: Non-Generator Resource;</a:t>
            </a:r>
            <a:r>
              <a:rPr lang="en-US" sz="900" b="1" dirty="0">
                <a:latin typeface="Arial Nova Cond" panose="020B0506020202020204" pitchFamily="34" charset="0"/>
              </a:rPr>
              <a:t> PSH</a:t>
            </a:r>
            <a:r>
              <a:rPr lang="en-US" sz="900" dirty="0">
                <a:latin typeface="Arial Nova Cond" panose="020B0506020202020204" pitchFamily="34" charset="0"/>
              </a:rPr>
              <a:t>: Pumped Storage Hydro; </a:t>
            </a:r>
            <a:r>
              <a:rPr lang="en-US" sz="900" b="1" dirty="0">
                <a:latin typeface="Arial Nova Cond" panose="020B0506020202020204" pitchFamily="34" charset="0"/>
              </a:rPr>
              <a:t>SOC</a:t>
            </a:r>
            <a:r>
              <a:rPr lang="en-US" sz="900" dirty="0">
                <a:latin typeface="Arial Nova Cond" panose="020B0506020202020204" pitchFamily="34" charset="0"/>
              </a:rPr>
              <a:t>: State of Charge</a:t>
            </a:r>
            <a:endParaRPr lang="en-US" sz="900" dirty="0">
              <a:solidFill>
                <a:schemeClr val="tx1"/>
              </a:solidFill>
              <a:latin typeface="Arial Nova Cond" panose="020B0506020202020204" pitchFamily="34" charset="0"/>
            </a:endParaRPr>
          </a:p>
        </p:txBody>
      </p:sp>
    </p:spTree>
    <p:extLst>
      <p:ext uri="{BB962C8B-B14F-4D97-AF65-F5344CB8AC3E}">
        <p14:creationId xmlns:p14="http://schemas.microsoft.com/office/powerpoint/2010/main" val="227992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06F31-A381-4D4C-A27A-E609B5CB2F8D}"/>
              </a:ext>
            </a:extLst>
          </p:cNvPr>
          <p:cNvSpPr>
            <a:spLocks noGrp="1"/>
          </p:cNvSpPr>
          <p:nvPr>
            <p:ph type="title"/>
          </p:nvPr>
        </p:nvSpPr>
        <p:spPr/>
        <p:txBody>
          <a:bodyPr/>
          <a:lstStyle/>
          <a:p>
            <a:r>
              <a:rPr lang="en-US" sz="4400" dirty="0"/>
              <a:t>Overall Project Objectives</a:t>
            </a:r>
          </a:p>
        </p:txBody>
      </p:sp>
      <p:sp>
        <p:nvSpPr>
          <p:cNvPr id="7" name="Text Placeholder 6">
            <a:extLst>
              <a:ext uri="{FF2B5EF4-FFF2-40B4-BE49-F238E27FC236}">
                <a16:creationId xmlns:a16="http://schemas.microsoft.com/office/drawing/2014/main" id="{0AAFFA2D-7B9D-476F-844B-C0E3D49ED5A3}"/>
              </a:ext>
            </a:extLst>
          </p:cNvPr>
          <p:cNvSpPr>
            <a:spLocks noGrp="1"/>
          </p:cNvSpPr>
          <p:nvPr>
            <p:ph type="body" sz="quarter" idx="10"/>
          </p:nvPr>
        </p:nvSpPr>
        <p:spPr>
          <a:xfrm>
            <a:off x="365760" y="5934201"/>
            <a:ext cx="11430000" cy="548640"/>
          </a:xfrm>
        </p:spPr>
        <p:txBody>
          <a:bodyPr/>
          <a:lstStyle/>
          <a:p>
            <a:r>
              <a:rPr lang="en-US" b="0" i="1" dirty="0">
                <a:latin typeface="Century Gothic" panose="020B0502020202020204" pitchFamily="34" charset="0"/>
              </a:rPr>
              <a:t>Attain a Deeper Understanding of the Value of PSH</a:t>
            </a:r>
          </a:p>
        </p:txBody>
      </p:sp>
      <p:sp>
        <p:nvSpPr>
          <p:cNvPr id="6" name="Content Placeholder 5">
            <a:extLst>
              <a:ext uri="{FF2B5EF4-FFF2-40B4-BE49-F238E27FC236}">
                <a16:creationId xmlns:a16="http://schemas.microsoft.com/office/drawing/2014/main" id="{6279499C-F8D0-4C1F-AFC1-EB0B2BAA3C44}"/>
              </a:ext>
            </a:extLst>
          </p:cNvPr>
          <p:cNvSpPr>
            <a:spLocks noGrp="1"/>
          </p:cNvSpPr>
          <p:nvPr>
            <p:ph idx="1"/>
          </p:nvPr>
        </p:nvSpPr>
        <p:spPr>
          <a:xfrm>
            <a:off x="365760" y="1005840"/>
            <a:ext cx="11430000" cy="4668819"/>
          </a:xfrm>
        </p:spPr>
        <p:txBody>
          <a:bodyPr>
            <a:normAutofit/>
          </a:bodyPr>
          <a:lstStyle/>
          <a:p>
            <a:r>
              <a:rPr lang="en-US" sz="2000" dirty="0">
                <a:latin typeface="Century Gothic" panose="020B0502020202020204" pitchFamily="34" charset="0"/>
              </a:rPr>
              <a:t>Goal: Develop a framework and outline the parameters needed to analyze the energy and ancillary services pumped storage hydropower (PSH) provides to the electricity grid currently and how that value may change as the generation asset mix, especially as it relates to increased penetration of variable renewable energy (VRE), on the grid changes over time.</a:t>
            </a:r>
          </a:p>
          <a:p>
            <a:pPr lvl="1"/>
            <a:r>
              <a:rPr lang="en-US" sz="1800" dirty="0">
                <a:latin typeface="Century Gothic" panose="020B0502020202020204" pitchFamily="34" charset="0"/>
              </a:rPr>
              <a:t>Demonstrate current state-of-the-art in modeling of PSH operation</a:t>
            </a:r>
          </a:p>
          <a:p>
            <a:pPr lvl="1"/>
            <a:r>
              <a:rPr lang="en-US" sz="1800" dirty="0">
                <a:latin typeface="Century Gothic" panose="020B0502020202020204" pitchFamily="34" charset="0"/>
              </a:rPr>
              <a:t>Improve state-of-the-art modeling approaches to better capture value of provision of certain essential reliability services (e.g., ramping, regulation, etc.) coming from PSH</a:t>
            </a:r>
          </a:p>
          <a:p>
            <a:pPr lvl="1"/>
            <a:r>
              <a:rPr lang="en-US" sz="1800" dirty="0">
                <a:latin typeface="Century Gothic" panose="020B0502020202020204" pitchFamily="34" charset="0"/>
              </a:rPr>
              <a:t>Examine the value of different PSH technologies/configurations (e.g., </a:t>
            </a:r>
            <a:r>
              <a:rPr lang="en-US" sz="1800" dirty="0">
                <a:highlight>
                  <a:srgbClr val="FFFF00"/>
                </a:highlight>
                <a:latin typeface="Century Gothic" panose="020B0502020202020204" pitchFamily="34" charset="0"/>
              </a:rPr>
              <a:t>traditional site-specific design</a:t>
            </a:r>
            <a:r>
              <a:rPr lang="en-US" sz="1800" dirty="0">
                <a:latin typeface="Century Gothic" panose="020B0502020202020204" pitchFamily="34" charset="0"/>
              </a:rPr>
              <a:t>, </a:t>
            </a:r>
            <a:r>
              <a:rPr lang="en-US" sz="1800" dirty="0">
                <a:highlight>
                  <a:srgbClr val="FFFF00"/>
                </a:highlight>
                <a:latin typeface="Century Gothic" panose="020B0502020202020204" pitchFamily="34" charset="0"/>
              </a:rPr>
              <a:t>variable speed</a:t>
            </a:r>
            <a:r>
              <a:rPr lang="en-US" sz="1800" dirty="0">
                <a:latin typeface="Century Gothic" panose="020B0502020202020204" pitchFamily="34" charset="0"/>
              </a:rPr>
              <a:t>) and </a:t>
            </a:r>
            <a:r>
              <a:rPr lang="en-US" sz="1800" dirty="0">
                <a:highlight>
                  <a:srgbClr val="FFFF00"/>
                </a:highlight>
                <a:latin typeface="Century Gothic" panose="020B0502020202020204" pitchFamily="34" charset="0"/>
              </a:rPr>
              <a:t>C rate </a:t>
            </a:r>
            <a:r>
              <a:rPr lang="en-US" sz="1800" dirty="0">
                <a:latin typeface="Century Gothic" panose="020B0502020202020204" pitchFamily="34" charset="0"/>
              </a:rPr>
              <a:t>(MWh/MW ratio) to better understand which technologies and storage durations may provide the most value</a:t>
            </a:r>
          </a:p>
          <a:p>
            <a:pPr lvl="1"/>
            <a:r>
              <a:rPr lang="en-US" sz="1800" dirty="0">
                <a:latin typeface="Century Gothic" panose="020B0502020202020204" pitchFamily="34" charset="0"/>
              </a:rPr>
              <a:t>Determine the </a:t>
            </a:r>
            <a:r>
              <a:rPr lang="en-US" sz="1800" dirty="0">
                <a:highlight>
                  <a:srgbClr val="FFFF00"/>
                </a:highlight>
                <a:latin typeface="Century Gothic" panose="020B0502020202020204" pitchFamily="34" charset="0"/>
              </a:rPr>
              <a:t>optimal configuration of PSH technology </a:t>
            </a:r>
            <a:r>
              <a:rPr lang="en-US" sz="1800" dirty="0">
                <a:latin typeface="Century Gothic" panose="020B0502020202020204" pitchFamily="34" charset="0"/>
              </a:rPr>
              <a:t>(i.e., capabilities and C rate) that maximizes PSH economic and system resilience and reliability value given existing market structures at current and anticipated future VRE penetrations</a:t>
            </a:r>
          </a:p>
        </p:txBody>
      </p:sp>
    </p:spTree>
    <p:extLst>
      <p:ext uri="{BB962C8B-B14F-4D97-AF65-F5344CB8AC3E}">
        <p14:creationId xmlns:p14="http://schemas.microsoft.com/office/powerpoint/2010/main" val="1351540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698F-00E3-41C6-8DC3-1FA6AC130F7E}"/>
              </a:ext>
            </a:extLst>
          </p:cNvPr>
          <p:cNvSpPr>
            <a:spLocks noGrp="1"/>
          </p:cNvSpPr>
          <p:nvPr>
            <p:ph type="ctrTitle" sz="quarter"/>
          </p:nvPr>
        </p:nvSpPr>
        <p:spPr/>
        <p:txBody>
          <a:bodyPr/>
          <a:lstStyle/>
          <a:p>
            <a:r>
              <a:rPr lang="en-US" dirty="0"/>
              <a:t>Modeling Approach</a:t>
            </a:r>
          </a:p>
        </p:txBody>
      </p:sp>
    </p:spTree>
    <p:extLst>
      <p:ext uri="{BB962C8B-B14F-4D97-AF65-F5344CB8AC3E}">
        <p14:creationId xmlns:p14="http://schemas.microsoft.com/office/powerpoint/2010/main" val="202317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D132C3-CB44-4DB6-B617-45A1870F8B73}"/>
              </a:ext>
            </a:extLst>
          </p:cNvPr>
          <p:cNvSpPr>
            <a:spLocks noGrp="1"/>
          </p:cNvSpPr>
          <p:nvPr>
            <p:ph type="title"/>
          </p:nvPr>
        </p:nvSpPr>
        <p:spPr>
          <a:xfrm>
            <a:off x="365760" y="182563"/>
            <a:ext cx="11430000" cy="731520"/>
          </a:xfrm>
        </p:spPr>
        <p:txBody>
          <a:bodyPr/>
          <a:lstStyle/>
          <a:p>
            <a:r>
              <a:rPr lang="en-US" sz="4400" dirty="0"/>
              <a:t>Southeast Utility Operations</a:t>
            </a:r>
            <a:br>
              <a:rPr lang="en-US" sz="4400" dirty="0"/>
            </a:br>
            <a:br>
              <a:rPr lang="en-US" dirty="0"/>
            </a:br>
            <a:endParaRPr lang="en-US" dirty="0"/>
          </a:p>
        </p:txBody>
      </p:sp>
      <p:pic>
        <p:nvPicPr>
          <p:cNvPr id="43" name="Picture 42">
            <a:extLst>
              <a:ext uri="{FF2B5EF4-FFF2-40B4-BE49-F238E27FC236}">
                <a16:creationId xmlns:a16="http://schemas.microsoft.com/office/drawing/2014/main" id="{44C7EB43-92A6-46F2-A7F1-29D8B15C672D}"/>
              </a:ext>
            </a:extLst>
          </p:cNvPr>
          <p:cNvPicPr>
            <a:picLocks noChangeAspect="1"/>
          </p:cNvPicPr>
          <p:nvPr/>
        </p:nvPicPr>
        <p:blipFill>
          <a:blip r:embed="rId2" cstate="print"/>
          <a:stretch>
            <a:fillRect/>
          </a:stretch>
        </p:blipFill>
        <p:spPr>
          <a:xfrm>
            <a:off x="11307279" y="161045"/>
            <a:ext cx="640080" cy="640080"/>
          </a:xfrm>
          <a:prstGeom prst="rect">
            <a:avLst/>
          </a:prstGeom>
        </p:spPr>
      </p:pic>
      <p:sp>
        <p:nvSpPr>
          <p:cNvPr id="228" name="TextBox 227">
            <a:extLst>
              <a:ext uri="{FF2B5EF4-FFF2-40B4-BE49-F238E27FC236}">
                <a16:creationId xmlns:a16="http://schemas.microsoft.com/office/drawing/2014/main" id="{F52161EA-5C15-4435-89EC-04F4FC4B4BE2}"/>
              </a:ext>
            </a:extLst>
          </p:cNvPr>
          <p:cNvSpPr txBox="1"/>
          <p:nvPr/>
        </p:nvSpPr>
        <p:spPr>
          <a:xfrm>
            <a:off x="402035" y="5999565"/>
            <a:ext cx="10415496"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*DASCUC is run at 7AM on the current operating day due to less stressed conditions from midnight – 7am (ISOs/RTOs typically run their DAM at 11AM on the previous operating day or midnight), and run to end of 7 days out</a:t>
            </a:r>
          </a:p>
        </p:txBody>
      </p:sp>
      <p:sp>
        <p:nvSpPr>
          <p:cNvPr id="7" name="Rectangle 2">
            <a:extLst>
              <a:ext uri="{FF2B5EF4-FFF2-40B4-BE49-F238E27FC236}">
                <a16:creationId xmlns:a16="http://schemas.microsoft.com/office/drawing/2014/main" id="{A829C07B-3123-4EFD-A88D-D2A9F4A1BDC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25" name="Picture 1">
            <a:extLst>
              <a:ext uri="{FF2B5EF4-FFF2-40B4-BE49-F238E27FC236}">
                <a16:creationId xmlns:a16="http://schemas.microsoft.com/office/drawing/2014/main" id="{6055DC04-0A59-46B9-A67E-015D7BFF7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35" y="1084885"/>
            <a:ext cx="8766808" cy="468823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19B9A3FE-A448-44A5-8A90-7DF375CC8B74}"/>
              </a:ext>
            </a:extLst>
          </p:cNvPr>
          <p:cNvSpPr txBox="1"/>
          <p:nvPr/>
        </p:nvSpPr>
        <p:spPr>
          <a:xfrm>
            <a:off x="9351033" y="983687"/>
            <a:ext cx="2596325" cy="30469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The model is set up as illustrated in the figure, with a week-ahead run that is updated daily and simulated for every morning using updated information. Hourly ‘actuals’ will then be used for wind, solar, and load in the real-time run to ensure the impact of uncertainty is adequately captured in the model.</a:t>
            </a:r>
          </a:p>
        </p:txBody>
      </p:sp>
    </p:spTree>
    <p:extLst>
      <p:ext uri="{BB962C8B-B14F-4D97-AF65-F5344CB8AC3E}">
        <p14:creationId xmlns:p14="http://schemas.microsoft.com/office/powerpoint/2010/main" val="1855328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80449B2-9466-415A-8982-AC641CC358A8}"/>
              </a:ext>
            </a:extLst>
          </p:cNvPr>
          <p:cNvSpPr>
            <a:spLocks noGrp="1"/>
          </p:cNvSpPr>
          <p:nvPr>
            <p:ph type="title"/>
          </p:nvPr>
        </p:nvSpPr>
        <p:spPr>
          <a:xfrm>
            <a:off x="371409" y="142041"/>
            <a:ext cx="11449181" cy="789274"/>
          </a:xfrm>
        </p:spPr>
        <p:txBody>
          <a:bodyPr>
            <a:normAutofit/>
          </a:bodyPr>
          <a:lstStyle/>
          <a:p>
            <a:r>
              <a:rPr lang="en-US" sz="3600" dirty="0"/>
              <a:t>PSH Facilities Modeling Approach in PSO</a:t>
            </a:r>
          </a:p>
        </p:txBody>
      </p:sp>
      <p:sp>
        <p:nvSpPr>
          <p:cNvPr id="48" name="Content Placeholder 2">
            <a:extLst>
              <a:ext uri="{FF2B5EF4-FFF2-40B4-BE49-F238E27FC236}">
                <a16:creationId xmlns:a16="http://schemas.microsoft.com/office/drawing/2014/main" id="{52F9BAC2-7E8C-4776-954D-4551D0E73140}"/>
              </a:ext>
            </a:extLst>
          </p:cNvPr>
          <p:cNvSpPr txBox="1">
            <a:spLocks/>
          </p:cNvSpPr>
          <p:nvPr/>
        </p:nvSpPr>
        <p:spPr>
          <a:xfrm>
            <a:off x="4191001" y="931315"/>
            <a:ext cx="3428999" cy="991361"/>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dirty="0"/>
              <a:t>Enhanced Model</a:t>
            </a:r>
          </a:p>
          <a:p>
            <a:pPr marL="0" indent="0" algn="ctr">
              <a:buFont typeface="Arial" pitchFamily="34" charset="0"/>
              <a:buNone/>
            </a:pPr>
            <a:r>
              <a:rPr lang="en-US" sz="2800" dirty="0"/>
              <a:t>(multiple injectors)</a:t>
            </a:r>
          </a:p>
        </p:txBody>
      </p:sp>
      <p:sp>
        <p:nvSpPr>
          <p:cNvPr id="49" name="Arrow: Down 48">
            <a:extLst>
              <a:ext uri="{FF2B5EF4-FFF2-40B4-BE49-F238E27FC236}">
                <a16:creationId xmlns:a16="http://schemas.microsoft.com/office/drawing/2014/main" id="{B0B3ADCE-F14E-4D11-96F7-BFAC10EA5A39}"/>
              </a:ext>
            </a:extLst>
          </p:cNvPr>
          <p:cNvSpPr/>
          <p:nvPr/>
        </p:nvSpPr>
        <p:spPr>
          <a:xfrm rot="531999">
            <a:off x="5355194" y="3962845"/>
            <a:ext cx="113040" cy="78722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Arrow: Down 50">
            <a:extLst>
              <a:ext uri="{FF2B5EF4-FFF2-40B4-BE49-F238E27FC236}">
                <a16:creationId xmlns:a16="http://schemas.microsoft.com/office/drawing/2014/main" id="{41B7323A-5A10-44CB-A31A-5BD42E3161C1}"/>
              </a:ext>
            </a:extLst>
          </p:cNvPr>
          <p:cNvSpPr/>
          <p:nvPr/>
        </p:nvSpPr>
        <p:spPr>
          <a:xfrm rot="11654578">
            <a:off x="5955629" y="2136010"/>
            <a:ext cx="93856" cy="266337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887E0311-8B30-470C-9FDC-92B0D42B0FB3}"/>
              </a:ext>
            </a:extLst>
          </p:cNvPr>
          <p:cNvGrpSpPr/>
          <p:nvPr/>
        </p:nvGrpSpPr>
        <p:grpSpPr>
          <a:xfrm>
            <a:off x="4495801" y="1942867"/>
            <a:ext cx="2895609" cy="1971675"/>
            <a:chOff x="609594" y="1919858"/>
            <a:chExt cx="2895609" cy="1971675"/>
          </a:xfrm>
        </p:grpSpPr>
        <p:grpSp>
          <p:nvGrpSpPr>
            <p:cNvPr id="54" name="Group 53">
              <a:extLst>
                <a:ext uri="{FF2B5EF4-FFF2-40B4-BE49-F238E27FC236}">
                  <a16:creationId xmlns:a16="http://schemas.microsoft.com/office/drawing/2014/main" id="{F5998394-1561-40DE-974F-80F1FFE7CFCC}"/>
                </a:ext>
              </a:extLst>
            </p:cNvPr>
            <p:cNvGrpSpPr/>
            <p:nvPr/>
          </p:nvGrpSpPr>
          <p:grpSpPr>
            <a:xfrm>
              <a:off x="685800" y="1981200"/>
              <a:ext cx="2743203" cy="1828800"/>
              <a:chOff x="1523999" y="4038600"/>
              <a:chExt cx="2743203" cy="1828800"/>
            </a:xfrm>
            <a:noFill/>
          </p:grpSpPr>
          <p:sp>
            <p:nvSpPr>
              <p:cNvPr id="67" name="Rectangle 66">
                <a:extLst>
                  <a:ext uri="{FF2B5EF4-FFF2-40B4-BE49-F238E27FC236}">
                    <a16:creationId xmlns:a16="http://schemas.microsoft.com/office/drawing/2014/main" id="{720BB409-EE75-4481-A3AF-E435CAFAFC7A}"/>
                  </a:ext>
                </a:extLst>
              </p:cNvPr>
              <p:cNvSpPr/>
              <p:nvPr/>
            </p:nvSpPr>
            <p:spPr>
              <a:xfrm>
                <a:off x="1523999" y="4038600"/>
                <a:ext cx="914401"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87C794E-0270-4586-9BD1-F02CA404D238}"/>
                  </a:ext>
                </a:extLst>
              </p:cNvPr>
              <p:cNvSpPr/>
              <p:nvPr/>
            </p:nvSpPr>
            <p:spPr>
              <a:xfrm>
                <a:off x="2438400" y="4038600"/>
                <a:ext cx="914401"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89388FC-0A6C-4467-A619-CCC347E11B8B}"/>
                  </a:ext>
                </a:extLst>
              </p:cNvPr>
              <p:cNvSpPr/>
              <p:nvPr/>
            </p:nvSpPr>
            <p:spPr>
              <a:xfrm>
                <a:off x="3352801" y="4038600"/>
                <a:ext cx="914401"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61989D8-DE3D-4235-AEB4-241D02E8546C}"/>
                  </a:ext>
                </a:extLst>
              </p:cNvPr>
              <p:cNvSpPr/>
              <p:nvPr/>
            </p:nvSpPr>
            <p:spPr>
              <a:xfrm>
                <a:off x="1523999" y="4953000"/>
                <a:ext cx="914401"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9124842-92A0-4C36-A942-031A5FD9D443}"/>
                  </a:ext>
                </a:extLst>
              </p:cNvPr>
              <p:cNvSpPr/>
              <p:nvPr/>
            </p:nvSpPr>
            <p:spPr>
              <a:xfrm>
                <a:off x="2438400" y="4953000"/>
                <a:ext cx="914401"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0CAA3B2-2DEF-410C-9AF3-1006F44C36E3}"/>
                  </a:ext>
                </a:extLst>
              </p:cNvPr>
              <p:cNvSpPr/>
              <p:nvPr/>
            </p:nvSpPr>
            <p:spPr>
              <a:xfrm>
                <a:off x="3352801" y="4953000"/>
                <a:ext cx="914401"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F3E2304D-8D37-403E-A02F-23DF7F665B44}"/>
                </a:ext>
              </a:extLst>
            </p:cNvPr>
            <p:cNvSpPr/>
            <p:nvPr/>
          </p:nvSpPr>
          <p:spPr>
            <a:xfrm>
              <a:off x="1523999" y="3733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3F9B5A6-DCFB-4B81-993A-8F1E78802B2E}"/>
                </a:ext>
              </a:extLst>
            </p:cNvPr>
            <p:cNvSpPr/>
            <p:nvPr/>
          </p:nvSpPr>
          <p:spPr>
            <a:xfrm>
              <a:off x="2438398" y="37391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9ECC70B-6C9B-4533-B5E8-144C8888EAB5}"/>
                </a:ext>
              </a:extLst>
            </p:cNvPr>
            <p:cNvSpPr/>
            <p:nvPr/>
          </p:nvSpPr>
          <p:spPr>
            <a:xfrm>
              <a:off x="609594" y="373170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1DD7891-2594-46E6-93F0-ECB31B216DA8}"/>
                </a:ext>
              </a:extLst>
            </p:cNvPr>
            <p:cNvSpPr/>
            <p:nvPr/>
          </p:nvSpPr>
          <p:spPr>
            <a:xfrm>
              <a:off x="1524572" y="28247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ACB4DEE-BFEB-4F7A-80A0-B2C740F83FBD}"/>
                </a:ext>
              </a:extLst>
            </p:cNvPr>
            <p:cNvSpPr/>
            <p:nvPr/>
          </p:nvSpPr>
          <p:spPr>
            <a:xfrm>
              <a:off x="2437831" y="28247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8723E05A-E01F-4191-8E9D-146D4123028C}"/>
                </a:ext>
              </a:extLst>
            </p:cNvPr>
            <p:cNvSpPr/>
            <p:nvPr/>
          </p:nvSpPr>
          <p:spPr>
            <a:xfrm>
              <a:off x="1528761" y="19198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4306C5C-FE20-4331-93CA-FBB8194C2FF1}"/>
                </a:ext>
              </a:extLst>
            </p:cNvPr>
            <p:cNvSpPr/>
            <p:nvPr/>
          </p:nvSpPr>
          <p:spPr>
            <a:xfrm>
              <a:off x="2433642" y="19198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04F7A1F-1022-41AE-8246-58047FF725AC}"/>
                </a:ext>
              </a:extLst>
            </p:cNvPr>
            <p:cNvSpPr/>
            <p:nvPr/>
          </p:nvSpPr>
          <p:spPr>
            <a:xfrm>
              <a:off x="3352803" y="19198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D6ADD23-C7E9-464C-9876-891AF4EDF084}"/>
                </a:ext>
              </a:extLst>
            </p:cNvPr>
            <p:cNvSpPr/>
            <p:nvPr/>
          </p:nvSpPr>
          <p:spPr>
            <a:xfrm>
              <a:off x="3352232" y="28247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7892B7C-3EE4-49C5-825F-34EDDC3F5DAD}"/>
                </a:ext>
              </a:extLst>
            </p:cNvPr>
            <p:cNvSpPr/>
            <p:nvPr/>
          </p:nvSpPr>
          <p:spPr>
            <a:xfrm>
              <a:off x="3352228" y="37391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4279678-3837-47C8-947C-D526DD0B178B}"/>
                </a:ext>
              </a:extLst>
            </p:cNvPr>
            <p:cNvSpPr/>
            <p:nvPr/>
          </p:nvSpPr>
          <p:spPr>
            <a:xfrm>
              <a:off x="614360" y="19198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019FCB7B-6EAB-424E-A456-29D887792E56}"/>
                </a:ext>
              </a:extLst>
            </p:cNvPr>
            <p:cNvSpPr/>
            <p:nvPr/>
          </p:nvSpPr>
          <p:spPr>
            <a:xfrm>
              <a:off x="609602" y="28236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50474635-2AF4-44C7-B2ED-88DA4C61CF32}"/>
              </a:ext>
            </a:extLst>
          </p:cNvPr>
          <p:cNvSpPr txBox="1"/>
          <p:nvPr/>
        </p:nvSpPr>
        <p:spPr>
          <a:xfrm rot="15488779">
            <a:off x="4401026" y="4161279"/>
            <a:ext cx="591829" cy="369332"/>
          </a:xfrm>
          <a:prstGeom prst="rect">
            <a:avLst/>
          </a:prstGeom>
          <a:noFill/>
        </p:spPr>
        <p:txBody>
          <a:bodyPr wrap="none" rtlCol="0">
            <a:spAutoFit/>
          </a:bodyPr>
          <a:lstStyle/>
          <a:p>
            <a:r>
              <a:rPr lang="en-US" dirty="0"/>
              <a:t>(Ƞ1)</a:t>
            </a:r>
          </a:p>
        </p:txBody>
      </p:sp>
      <p:sp>
        <p:nvSpPr>
          <p:cNvPr id="74" name="Arrow: Down 73">
            <a:extLst>
              <a:ext uri="{FF2B5EF4-FFF2-40B4-BE49-F238E27FC236}">
                <a16:creationId xmlns:a16="http://schemas.microsoft.com/office/drawing/2014/main" id="{A0EEF4DC-058C-461A-8638-0C5A936897B4}"/>
              </a:ext>
            </a:extLst>
          </p:cNvPr>
          <p:cNvSpPr/>
          <p:nvPr/>
        </p:nvSpPr>
        <p:spPr>
          <a:xfrm rot="13610426">
            <a:off x="6562580" y="3752086"/>
            <a:ext cx="97662" cy="153039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Down 74">
            <a:extLst>
              <a:ext uri="{FF2B5EF4-FFF2-40B4-BE49-F238E27FC236}">
                <a16:creationId xmlns:a16="http://schemas.microsoft.com/office/drawing/2014/main" id="{9E2DEA6A-5717-4368-8AE7-C868DEA19201}"/>
              </a:ext>
            </a:extLst>
          </p:cNvPr>
          <p:cNvSpPr/>
          <p:nvPr/>
        </p:nvSpPr>
        <p:spPr>
          <a:xfrm rot="20872368">
            <a:off x="4767655" y="3043646"/>
            <a:ext cx="105116" cy="19610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4180E87D-2D86-46AC-97AA-9F30AB11193C}"/>
              </a:ext>
            </a:extLst>
          </p:cNvPr>
          <p:cNvSpPr txBox="1"/>
          <p:nvPr/>
        </p:nvSpPr>
        <p:spPr>
          <a:xfrm rot="16798231">
            <a:off x="4934323" y="4108932"/>
            <a:ext cx="591829" cy="369332"/>
          </a:xfrm>
          <a:prstGeom prst="rect">
            <a:avLst/>
          </a:prstGeom>
          <a:noFill/>
        </p:spPr>
        <p:txBody>
          <a:bodyPr wrap="none" rtlCol="0">
            <a:spAutoFit/>
          </a:bodyPr>
          <a:lstStyle/>
          <a:p>
            <a:r>
              <a:rPr lang="en-US" dirty="0"/>
              <a:t>(Ƞ2)</a:t>
            </a:r>
          </a:p>
        </p:txBody>
      </p:sp>
      <p:sp>
        <p:nvSpPr>
          <p:cNvPr id="77" name="TextBox 76">
            <a:extLst>
              <a:ext uri="{FF2B5EF4-FFF2-40B4-BE49-F238E27FC236}">
                <a16:creationId xmlns:a16="http://schemas.microsoft.com/office/drawing/2014/main" id="{94592EF2-DCE1-4F9B-B634-A2C60C164165}"/>
              </a:ext>
            </a:extLst>
          </p:cNvPr>
          <p:cNvSpPr txBox="1"/>
          <p:nvPr/>
        </p:nvSpPr>
        <p:spPr>
          <a:xfrm rot="17064861">
            <a:off x="5623769" y="4196538"/>
            <a:ext cx="591829" cy="369332"/>
          </a:xfrm>
          <a:prstGeom prst="rect">
            <a:avLst/>
          </a:prstGeom>
          <a:noFill/>
        </p:spPr>
        <p:txBody>
          <a:bodyPr wrap="none" rtlCol="0">
            <a:spAutoFit/>
          </a:bodyPr>
          <a:lstStyle/>
          <a:p>
            <a:r>
              <a:rPr lang="en-US" dirty="0"/>
              <a:t>(Ƞ3)</a:t>
            </a:r>
          </a:p>
        </p:txBody>
      </p:sp>
      <p:sp>
        <p:nvSpPr>
          <p:cNvPr id="78" name="TextBox 77">
            <a:extLst>
              <a:ext uri="{FF2B5EF4-FFF2-40B4-BE49-F238E27FC236}">
                <a16:creationId xmlns:a16="http://schemas.microsoft.com/office/drawing/2014/main" id="{1BF4CAD7-7E07-4B5E-85AA-01C4A3B69A21}"/>
              </a:ext>
            </a:extLst>
          </p:cNvPr>
          <p:cNvSpPr txBox="1"/>
          <p:nvPr/>
        </p:nvSpPr>
        <p:spPr>
          <a:xfrm rot="18954827">
            <a:off x="6315496" y="4510314"/>
            <a:ext cx="591829" cy="369332"/>
          </a:xfrm>
          <a:prstGeom prst="rect">
            <a:avLst/>
          </a:prstGeom>
          <a:noFill/>
        </p:spPr>
        <p:txBody>
          <a:bodyPr wrap="none" rtlCol="0">
            <a:spAutoFit/>
          </a:bodyPr>
          <a:lstStyle/>
          <a:p>
            <a:r>
              <a:rPr lang="en-US" dirty="0"/>
              <a:t>(Ƞ4)</a:t>
            </a:r>
          </a:p>
        </p:txBody>
      </p:sp>
      <p:sp>
        <p:nvSpPr>
          <p:cNvPr id="79" name="TextBox 78">
            <a:extLst>
              <a:ext uri="{FF2B5EF4-FFF2-40B4-BE49-F238E27FC236}">
                <a16:creationId xmlns:a16="http://schemas.microsoft.com/office/drawing/2014/main" id="{E6365774-04F0-4775-AC51-AF9674CF7210}"/>
              </a:ext>
            </a:extLst>
          </p:cNvPr>
          <p:cNvSpPr txBox="1"/>
          <p:nvPr/>
        </p:nvSpPr>
        <p:spPr>
          <a:xfrm>
            <a:off x="6909399" y="6112156"/>
            <a:ext cx="1352743" cy="338554"/>
          </a:xfrm>
          <a:prstGeom prst="rect">
            <a:avLst/>
          </a:prstGeom>
          <a:noFill/>
        </p:spPr>
        <p:txBody>
          <a:bodyPr wrap="none" rtlCol="0">
            <a:spAutoFit/>
          </a:bodyPr>
          <a:lstStyle/>
          <a:p>
            <a:r>
              <a:rPr lang="en-US" dirty="0"/>
              <a:t>Ƞ   efficiency</a:t>
            </a:r>
          </a:p>
        </p:txBody>
      </p:sp>
      <p:grpSp>
        <p:nvGrpSpPr>
          <p:cNvPr id="85" name="Group 84">
            <a:extLst>
              <a:ext uri="{FF2B5EF4-FFF2-40B4-BE49-F238E27FC236}">
                <a16:creationId xmlns:a16="http://schemas.microsoft.com/office/drawing/2014/main" id="{679DFA54-FE26-46EC-8FCC-96E0B10E8874}"/>
              </a:ext>
            </a:extLst>
          </p:cNvPr>
          <p:cNvGrpSpPr/>
          <p:nvPr/>
        </p:nvGrpSpPr>
        <p:grpSpPr>
          <a:xfrm>
            <a:off x="5257806" y="5252882"/>
            <a:ext cx="457200" cy="787222"/>
            <a:chOff x="2438400" y="5410959"/>
            <a:chExt cx="457200" cy="787222"/>
          </a:xfrm>
        </p:grpSpPr>
        <p:sp>
          <p:nvSpPr>
            <p:cNvPr id="86" name="Cylinder 85">
              <a:extLst>
                <a:ext uri="{FF2B5EF4-FFF2-40B4-BE49-F238E27FC236}">
                  <a16:creationId xmlns:a16="http://schemas.microsoft.com/office/drawing/2014/main" id="{2C12F96D-F8CD-48D5-956B-CD52CF8C0EA7}"/>
                </a:ext>
              </a:extLst>
            </p:cNvPr>
            <p:cNvSpPr/>
            <p:nvPr/>
          </p:nvSpPr>
          <p:spPr>
            <a:xfrm>
              <a:off x="2438400" y="5410959"/>
              <a:ext cx="457200" cy="78722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46C0BA7C-0F4A-4D47-8A53-287D2713ED7D}"/>
                </a:ext>
              </a:extLst>
            </p:cNvPr>
            <p:cNvSpPr txBox="1"/>
            <p:nvPr/>
          </p:nvSpPr>
          <p:spPr>
            <a:xfrm>
              <a:off x="2516959" y="5512665"/>
              <a:ext cx="300082" cy="369332"/>
            </a:xfrm>
            <a:prstGeom prst="rect">
              <a:avLst/>
            </a:prstGeom>
            <a:noFill/>
          </p:spPr>
          <p:txBody>
            <a:bodyPr wrap="none" rtlCol="0">
              <a:spAutoFit/>
            </a:bodyPr>
            <a:lstStyle/>
            <a:p>
              <a:r>
                <a:rPr lang="en-US" dirty="0"/>
                <a:t>+</a:t>
              </a:r>
            </a:p>
          </p:txBody>
        </p:sp>
        <p:sp>
          <p:nvSpPr>
            <p:cNvPr id="88" name="TextBox 87">
              <a:extLst>
                <a:ext uri="{FF2B5EF4-FFF2-40B4-BE49-F238E27FC236}">
                  <a16:creationId xmlns:a16="http://schemas.microsoft.com/office/drawing/2014/main" id="{6F3D4F54-BEC8-4465-96BF-BE9D8A23A2EE}"/>
                </a:ext>
              </a:extLst>
            </p:cNvPr>
            <p:cNvSpPr txBox="1"/>
            <p:nvPr/>
          </p:nvSpPr>
          <p:spPr>
            <a:xfrm>
              <a:off x="2539401" y="5802868"/>
              <a:ext cx="255198" cy="369332"/>
            </a:xfrm>
            <a:prstGeom prst="rect">
              <a:avLst/>
            </a:prstGeom>
            <a:noFill/>
          </p:spPr>
          <p:txBody>
            <a:bodyPr wrap="none" rtlCol="0">
              <a:spAutoFit/>
            </a:bodyPr>
            <a:lstStyle/>
            <a:p>
              <a:r>
                <a:rPr lang="en-US" dirty="0"/>
                <a:t>-</a:t>
              </a:r>
            </a:p>
          </p:txBody>
        </p:sp>
      </p:grpSp>
      <p:sp>
        <p:nvSpPr>
          <p:cNvPr id="89" name="Oval 88">
            <a:extLst>
              <a:ext uri="{FF2B5EF4-FFF2-40B4-BE49-F238E27FC236}">
                <a16:creationId xmlns:a16="http://schemas.microsoft.com/office/drawing/2014/main" id="{76042C63-BEDC-4B3A-9930-7D5776D1E687}"/>
              </a:ext>
            </a:extLst>
          </p:cNvPr>
          <p:cNvSpPr/>
          <p:nvPr/>
        </p:nvSpPr>
        <p:spPr>
          <a:xfrm>
            <a:off x="5459211" y="4818917"/>
            <a:ext cx="320870" cy="32087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90" name="Oval 89">
            <a:extLst>
              <a:ext uri="{FF2B5EF4-FFF2-40B4-BE49-F238E27FC236}">
                <a16:creationId xmlns:a16="http://schemas.microsoft.com/office/drawing/2014/main" id="{EBADBC6E-1212-45AB-A5F5-EBA88268DDA9}"/>
              </a:ext>
            </a:extLst>
          </p:cNvPr>
          <p:cNvSpPr/>
          <p:nvPr/>
        </p:nvSpPr>
        <p:spPr>
          <a:xfrm>
            <a:off x="5136123" y="4817833"/>
            <a:ext cx="320870" cy="3208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91" name="Oval 90">
            <a:extLst>
              <a:ext uri="{FF2B5EF4-FFF2-40B4-BE49-F238E27FC236}">
                <a16:creationId xmlns:a16="http://schemas.microsoft.com/office/drawing/2014/main" id="{417FF29F-3925-472F-B7E8-F6F6CC21B70C}"/>
              </a:ext>
            </a:extLst>
          </p:cNvPr>
          <p:cNvSpPr/>
          <p:nvPr/>
        </p:nvSpPr>
        <p:spPr>
          <a:xfrm>
            <a:off x="5678908" y="5037112"/>
            <a:ext cx="320870" cy="32087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92" name="Oval 91">
            <a:extLst>
              <a:ext uri="{FF2B5EF4-FFF2-40B4-BE49-F238E27FC236}">
                <a16:creationId xmlns:a16="http://schemas.microsoft.com/office/drawing/2014/main" id="{49C97089-1E2C-46B2-93C8-685DD6288ABA}"/>
              </a:ext>
            </a:extLst>
          </p:cNvPr>
          <p:cNvSpPr/>
          <p:nvPr/>
        </p:nvSpPr>
        <p:spPr>
          <a:xfrm>
            <a:off x="4927053" y="5052060"/>
            <a:ext cx="320870" cy="3208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93" name="Oval 92">
            <a:extLst>
              <a:ext uri="{FF2B5EF4-FFF2-40B4-BE49-F238E27FC236}">
                <a16:creationId xmlns:a16="http://schemas.microsoft.com/office/drawing/2014/main" id="{8E8D3A31-15DC-426B-865F-B0C3E9827E9B}"/>
              </a:ext>
            </a:extLst>
          </p:cNvPr>
          <p:cNvSpPr/>
          <p:nvPr/>
        </p:nvSpPr>
        <p:spPr>
          <a:xfrm>
            <a:off x="6909399" y="5781986"/>
            <a:ext cx="320870" cy="32087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94" name="Oval 93">
            <a:extLst>
              <a:ext uri="{FF2B5EF4-FFF2-40B4-BE49-F238E27FC236}">
                <a16:creationId xmlns:a16="http://schemas.microsoft.com/office/drawing/2014/main" id="{38E6942C-EB90-4F10-AC12-7A0565D05342}"/>
              </a:ext>
            </a:extLst>
          </p:cNvPr>
          <p:cNvSpPr/>
          <p:nvPr/>
        </p:nvSpPr>
        <p:spPr>
          <a:xfrm>
            <a:off x="6909399" y="5401407"/>
            <a:ext cx="320870" cy="3208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95" name="TextBox 94">
            <a:extLst>
              <a:ext uri="{FF2B5EF4-FFF2-40B4-BE49-F238E27FC236}">
                <a16:creationId xmlns:a16="http://schemas.microsoft.com/office/drawing/2014/main" id="{8BA7DAEC-207D-4905-BDAB-8FA7C4C5A886}"/>
              </a:ext>
            </a:extLst>
          </p:cNvPr>
          <p:cNvSpPr txBox="1"/>
          <p:nvPr/>
        </p:nvSpPr>
        <p:spPr>
          <a:xfrm>
            <a:off x="7213063" y="5770939"/>
            <a:ext cx="1143775" cy="369332"/>
          </a:xfrm>
          <a:prstGeom prst="rect">
            <a:avLst/>
          </a:prstGeom>
          <a:noFill/>
        </p:spPr>
        <p:txBody>
          <a:bodyPr wrap="none" rtlCol="0">
            <a:spAutoFit/>
          </a:bodyPr>
          <a:lstStyle/>
          <a:p>
            <a:r>
              <a:rPr lang="en-US" dirty="0"/>
              <a:t>Generator</a:t>
            </a:r>
          </a:p>
        </p:txBody>
      </p:sp>
      <p:cxnSp>
        <p:nvCxnSpPr>
          <p:cNvPr id="96" name="Straight Arrow Connector 95">
            <a:extLst>
              <a:ext uri="{FF2B5EF4-FFF2-40B4-BE49-F238E27FC236}">
                <a16:creationId xmlns:a16="http://schemas.microsoft.com/office/drawing/2014/main" id="{3A77576C-2E33-4CAF-BD93-5386CB7712BD}"/>
              </a:ext>
            </a:extLst>
          </p:cNvPr>
          <p:cNvCxnSpPr>
            <a:cxnSpLocks/>
          </p:cNvCxnSpPr>
          <p:nvPr/>
        </p:nvCxnSpPr>
        <p:spPr>
          <a:xfrm>
            <a:off x="4572001" y="5428854"/>
            <a:ext cx="607654" cy="22946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7" name="TextBox 96">
            <a:extLst>
              <a:ext uri="{FF2B5EF4-FFF2-40B4-BE49-F238E27FC236}">
                <a16:creationId xmlns:a16="http://schemas.microsoft.com/office/drawing/2014/main" id="{59290D59-8602-438C-97A1-B9F8B7610A6A}"/>
              </a:ext>
            </a:extLst>
          </p:cNvPr>
          <p:cNvSpPr txBox="1"/>
          <p:nvPr/>
        </p:nvSpPr>
        <p:spPr>
          <a:xfrm>
            <a:off x="3613742" y="5179209"/>
            <a:ext cx="1006942" cy="369332"/>
          </a:xfrm>
          <a:prstGeom prst="rect">
            <a:avLst/>
          </a:prstGeom>
          <a:noFill/>
        </p:spPr>
        <p:txBody>
          <a:bodyPr wrap="none" rtlCol="0">
            <a:spAutoFit/>
          </a:bodyPr>
          <a:lstStyle/>
          <a:p>
            <a:r>
              <a:rPr lang="en-US" dirty="0"/>
              <a:t>recharge</a:t>
            </a:r>
          </a:p>
        </p:txBody>
      </p:sp>
      <p:cxnSp>
        <p:nvCxnSpPr>
          <p:cNvPr id="102" name="Straight Arrow Connector 101">
            <a:extLst>
              <a:ext uri="{FF2B5EF4-FFF2-40B4-BE49-F238E27FC236}">
                <a16:creationId xmlns:a16="http://schemas.microsoft.com/office/drawing/2014/main" id="{7FF71001-6FE0-46FF-AD4F-43817282E1C4}"/>
              </a:ext>
            </a:extLst>
          </p:cNvPr>
          <p:cNvCxnSpPr>
            <a:cxnSpLocks/>
          </p:cNvCxnSpPr>
          <p:nvPr/>
        </p:nvCxnSpPr>
        <p:spPr>
          <a:xfrm flipH="1">
            <a:off x="4546738" y="5805868"/>
            <a:ext cx="610067" cy="27308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3" name="TextBox 102">
            <a:extLst>
              <a:ext uri="{FF2B5EF4-FFF2-40B4-BE49-F238E27FC236}">
                <a16:creationId xmlns:a16="http://schemas.microsoft.com/office/drawing/2014/main" id="{0B4D679B-126E-4C9D-8D68-852301372FBA}"/>
              </a:ext>
            </a:extLst>
          </p:cNvPr>
          <p:cNvSpPr txBox="1"/>
          <p:nvPr/>
        </p:nvSpPr>
        <p:spPr>
          <a:xfrm>
            <a:off x="4085577" y="5885825"/>
            <a:ext cx="538930" cy="369332"/>
          </a:xfrm>
          <a:prstGeom prst="rect">
            <a:avLst/>
          </a:prstGeom>
          <a:noFill/>
        </p:spPr>
        <p:txBody>
          <a:bodyPr wrap="none" rtlCol="0">
            <a:spAutoFit/>
          </a:bodyPr>
          <a:lstStyle/>
          <a:p>
            <a:r>
              <a:rPr lang="en-US" dirty="0">
                <a:solidFill>
                  <a:srgbClr val="FF0000"/>
                </a:solidFill>
              </a:rPr>
              <a:t>loss</a:t>
            </a:r>
          </a:p>
        </p:txBody>
      </p:sp>
      <p:pic>
        <p:nvPicPr>
          <p:cNvPr id="104" name="Picture 2" descr="C:\Users\Russ\Dropbox\POLARIS\Marketing\Branding\Wilkson\2016 03 18\polaris jpegs\pso1.jpg">
            <a:extLst>
              <a:ext uri="{FF2B5EF4-FFF2-40B4-BE49-F238E27FC236}">
                <a16:creationId xmlns:a16="http://schemas.microsoft.com/office/drawing/2014/main" id="{808DB748-FA63-4AFF-BDCD-F6166CC772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0038" y="158956"/>
            <a:ext cx="1057998" cy="1057998"/>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CD07E908-0611-4D66-B172-C49625A133DA}"/>
              </a:ext>
            </a:extLst>
          </p:cNvPr>
          <p:cNvSpPr txBox="1"/>
          <p:nvPr/>
        </p:nvSpPr>
        <p:spPr>
          <a:xfrm>
            <a:off x="7238435" y="5392565"/>
            <a:ext cx="1348446" cy="338554"/>
          </a:xfrm>
          <a:prstGeom prst="rect">
            <a:avLst/>
          </a:prstGeom>
          <a:noFill/>
        </p:spPr>
        <p:txBody>
          <a:bodyPr wrap="none" rtlCol="0">
            <a:spAutoFit/>
          </a:bodyPr>
          <a:lstStyle/>
          <a:p>
            <a:r>
              <a:rPr lang="en-US" dirty="0"/>
              <a:t>Load (pump)</a:t>
            </a:r>
          </a:p>
        </p:txBody>
      </p:sp>
    </p:spTree>
    <p:extLst>
      <p:ext uri="{BB962C8B-B14F-4D97-AF65-F5344CB8AC3E}">
        <p14:creationId xmlns:p14="http://schemas.microsoft.com/office/powerpoint/2010/main" val="98032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80449B2-9466-415A-8982-AC641CC358A8}"/>
              </a:ext>
            </a:extLst>
          </p:cNvPr>
          <p:cNvSpPr>
            <a:spLocks noGrp="1"/>
          </p:cNvSpPr>
          <p:nvPr>
            <p:ph type="title"/>
          </p:nvPr>
        </p:nvSpPr>
        <p:spPr>
          <a:xfrm>
            <a:off x="365759" y="182563"/>
            <a:ext cx="11449181" cy="789274"/>
          </a:xfrm>
        </p:spPr>
        <p:txBody>
          <a:bodyPr>
            <a:normAutofit/>
          </a:bodyPr>
          <a:lstStyle/>
          <a:p>
            <a:r>
              <a:rPr lang="en-US" sz="3600" dirty="0"/>
              <a:t>Southeast Utility: PSH Facilities Modeling Approach</a:t>
            </a:r>
          </a:p>
        </p:txBody>
      </p:sp>
      <p:sp>
        <p:nvSpPr>
          <p:cNvPr id="18" name="Text Placeholder 17">
            <a:extLst>
              <a:ext uri="{FF2B5EF4-FFF2-40B4-BE49-F238E27FC236}">
                <a16:creationId xmlns:a16="http://schemas.microsoft.com/office/drawing/2014/main" id="{BBE6E7A9-D4CB-49D7-AA5D-1B23536227CC}"/>
              </a:ext>
            </a:extLst>
          </p:cNvPr>
          <p:cNvSpPr>
            <a:spLocks noGrp="1"/>
          </p:cNvSpPr>
          <p:nvPr>
            <p:ph type="body" sz="quarter" idx="34"/>
          </p:nvPr>
        </p:nvSpPr>
        <p:spPr/>
        <p:txBody>
          <a:bodyPr/>
          <a:lstStyle/>
          <a:p>
            <a:r>
              <a:rPr lang="en-US" dirty="0"/>
              <a:t>PSH 1</a:t>
            </a:r>
          </a:p>
        </p:txBody>
      </p:sp>
      <p:sp>
        <p:nvSpPr>
          <p:cNvPr id="52" name="Content Placeholder 51">
            <a:extLst>
              <a:ext uri="{FF2B5EF4-FFF2-40B4-BE49-F238E27FC236}">
                <a16:creationId xmlns:a16="http://schemas.microsoft.com/office/drawing/2014/main" id="{B1A819DA-5213-4D06-ACDE-C7FE65EE3F37}"/>
              </a:ext>
            </a:extLst>
          </p:cNvPr>
          <p:cNvSpPr>
            <a:spLocks noGrp="1"/>
          </p:cNvSpPr>
          <p:nvPr>
            <p:ph sz="half" idx="2"/>
          </p:nvPr>
        </p:nvSpPr>
        <p:spPr>
          <a:xfrm>
            <a:off x="6219645" y="1348474"/>
            <a:ext cx="5595295" cy="3401326"/>
          </a:xfrm>
        </p:spPr>
        <p:txBody>
          <a:bodyPr/>
          <a:lstStyle/>
          <a:p>
            <a:r>
              <a:rPr lang="en-US" sz="1800" dirty="0">
                <a:latin typeface="Century Gothic" panose="020B0502020202020204" pitchFamily="34" charset="0"/>
              </a:rPr>
              <a:t>Upper reservoir: 20,000 MWh</a:t>
            </a:r>
          </a:p>
          <a:p>
            <a:r>
              <a:rPr lang="en-US" sz="1800" dirty="0">
                <a:latin typeface="Century Gothic" panose="020B0502020202020204" pitchFamily="34" charset="0"/>
              </a:rPr>
              <a:t>SSOC = TSOC = 10,000 MWh</a:t>
            </a:r>
          </a:p>
          <a:p>
            <a:r>
              <a:rPr lang="en-US" sz="1800" dirty="0">
                <a:latin typeface="Century Gothic" panose="020B0502020202020204" pitchFamily="34" charset="0"/>
              </a:rPr>
              <a:t>Roundtrip efficiency: 80%</a:t>
            </a:r>
          </a:p>
          <a:p>
            <a:r>
              <a:rPr lang="en-US" sz="1800" dirty="0">
                <a:latin typeface="Century Gothic" panose="020B0502020202020204" pitchFamily="34" charset="0"/>
              </a:rPr>
              <a:t>PSH 2 modeled as four pumps and four turbines (i.e., eight injectors in total) </a:t>
            </a:r>
          </a:p>
          <a:p>
            <a:pPr lvl="1"/>
            <a:r>
              <a:rPr lang="en-US" sz="1600" dirty="0">
                <a:latin typeface="Century Gothic" panose="020B0502020202020204" pitchFamily="34" charset="0"/>
              </a:rPr>
              <a:t>Turbines: 170 – 195 MW </a:t>
            </a:r>
          </a:p>
          <a:p>
            <a:pPr lvl="1"/>
            <a:r>
              <a:rPr lang="en-US" sz="1600" dirty="0">
                <a:latin typeface="Century Gothic" panose="020B0502020202020204" pitchFamily="34" charset="0"/>
              </a:rPr>
              <a:t>Pumps (block-loaded): Off (0 MW) and On (205 MW)</a:t>
            </a:r>
          </a:p>
          <a:p>
            <a:pPr lvl="1"/>
            <a:r>
              <a:rPr lang="en-US" sz="1600" dirty="0">
                <a:latin typeface="Century Gothic" panose="020B0502020202020204" pitchFamily="34" charset="0"/>
              </a:rPr>
              <a:t>Simultaneous pumping and generation allowed, but restricted to specific combinations of pumps and turbines</a:t>
            </a:r>
          </a:p>
          <a:p>
            <a:endParaRPr lang="en-US" sz="1800" dirty="0">
              <a:latin typeface="Century Gothic" panose="020B0502020202020204" pitchFamily="34" charset="0"/>
            </a:endParaRPr>
          </a:p>
        </p:txBody>
      </p:sp>
      <p:sp>
        <p:nvSpPr>
          <p:cNvPr id="23" name="Content Placeholder 22">
            <a:extLst>
              <a:ext uri="{FF2B5EF4-FFF2-40B4-BE49-F238E27FC236}">
                <a16:creationId xmlns:a16="http://schemas.microsoft.com/office/drawing/2014/main" id="{FACBD367-1D26-4ED6-90E4-AA6A9BFC9946}"/>
              </a:ext>
            </a:extLst>
          </p:cNvPr>
          <p:cNvSpPr>
            <a:spLocks noGrp="1"/>
          </p:cNvSpPr>
          <p:nvPr>
            <p:ph sz="half" idx="48"/>
          </p:nvPr>
        </p:nvSpPr>
        <p:spPr>
          <a:xfrm>
            <a:off x="377060" y="1354188"/>
            <a:ext cx="5595295" cy="3390289"/>
          </a:xfrm>
        </p:spPr>
        <p:txBody>
          <a:bodyPr/>
          <a:lstStyle/>
          <a:p>
            <a:r>
              <a:rPr lang="en-US" sz="1800" dirty="0">
                <a:latin typeface="Century Gothic" panose="020B0502020202020204" pitchFamily="34" charset="0"/>
              </a:rPr>
              <a:t>Upper reservoir: 25,000 MWh</a:t>
            </a:r>
          </a:p>
          <a:p>
            <a:r>
              <a:rPr lang="en-US" sz="1800" dirty="0">
                <a:latin typeface="Century Gothic" panose="020B0502020202020204" pitchFamily="34" charset="0"/>
              </a:rPr>
              <a:t>SSOC = TSOC = 12,500 MWh</a:t>
            </a:r>
          </a:p>
          <a:p>
            <a:r>
              <a:rPr lang="en-US" sz="1800" dirty="0">
                <a:latin typeface="Century Gothic" panose="020B0502020202020204" pitchFamily="34" charset="0"/>
              </a:rPr>
              <a:t>Roundtrip efficiency: 80%</a:t>
            </a:r>
          </a:p>
          <a:p>
            <a:r>
              <a:rPr lang="en-US" sz="1800" dirty="0">
                <a:latin typeface="Century Gothic" panose="020B0502020202020204" pitchFamily="34" charset="0"/>
              </a:rPr>
              <a:t>PSH 1 modeled as four pumps and four turbines (i.e., eight injectors in total) </a:t>
            </a:r>
          </a:p>
          <a:p>
            <a:pPr lvl="1"/>
            <a:r>
              <a:rPr lang="en-US" sz="1600" dirty="0">
                <a:latin typeface="Century Gothic" panose="020B0502020202020204" pitchFamily="34" charset="0"/>
              </a:rPr>
              <a:t>Turbines: 250 – 350 MW </a:t>
            </a:r>
          </a:p>
          <a:p>
            <a:pPr lvl="1"/>
            <a:r>
              <a:rPr lang="en-US" sz="1600" dirty="0">
                <a:latin typeface="Century Gothic" panose="020B0502020202020204" pitchFamily="34" charset="0"/>
              </a:rPr>
              <a:t>Pumps (block-loaded): Off (0 MW) and On (308 MW)</a:t>
            </a:r>
          </a:p>
          <a:p>
            <a:pPr lvl="1"/>
            <a:r>
              <a:rPr lang="en-US" sz="1600" dirty="0">
                <a:latin typeface="Century Gothic" panose="020B0502020202020204" pitchFamily="34" charset="0"/>
              </a:rPr>
              <a:t>Pumps and turbines not allowed to operate simultaneously</a:t>
            </a:r>
          </a:p>
        </p:txBody>
      </p:sp>
      <p:sp>
        <p:nvSpPr>
          <p:cNvPr id="24" name="Text Placeholder 23">
            <a:extLst>
              <a:ext uri="{FF2B5EF4-FFF2-40B4-BE49-F238E27FC236}">
                <a16:creationId xmlns:a16="http://schemas.microsoft.com/office/drawing/2014/main" id="{57E3B40D-8A05-4105-971A-903E714ED0D0}"/>
              </a:ext>
            </a:extLst>
          </p:cNvPr>
          <p:cNvSpPr>
            <a:spLocks noGrp="1"/>
          </p:cNvSpPr>
          <p:nvPr>
            <p:ph type="body" sz="quarter" idx="49"/>
          </p:nvPr>
        </p:nvSpPr>
        <p:spPr/>
        <p:txBody>
          <a:bodyPr/>
          <a:lstStyle/>
          <a:p>
            <a:r>
              <a:rPr lang="en-US" dirty="0"/>
              <a:t>PSH 2</a:t>
            </a:r>
          </a:p>
        </p:txBody>
      </p:sp>
      <p:sp>
        <p:nvSpPr>
          <p:cNvPr id="50" name="TextBox 49">
            <a:extLst>
              <a:ext uri="{FF2B5EF4-FFF2-40B4-BE49-F238E27FC236}">
                <a16:creationId xmlns:a16="http://schemas.microsoft.com/office/drawing/2014/main" id="{C171C76A-10B8-4620-AFCE-C20D33234250}"/>
              </a:ext>
            </a:extLst>
          </p:cNvPr>
          <p:cNvSpPr txBox="1"/>
          <p:nvPr/>
        </p:nvSpPr>
        <p:spPr>
          <a:xfrm>
            <a:off x="377060" y="6344034"/>
            <a:ext cx="11451732" cy="230832"/>
          </a:xfrm>
          <a:prstGeom prst="rect">
            <a:avLst/>
          </a:prstGeom>
          <a:noFill/>
        </p:spPr>
        <p:txBody>
          <a:bodyPr wrap="square" rtlCol="0">
            <a:spAutoFit/>
          </a:bodyPr>
          <a:lstStyle/>
          <a:p>
            <a:pPr algn="r">
              <a:spcBef>
                <a:spcPts val="0"/>
              </a:spcBef>
            </a:pPr>
            <a:r>
              <a:rPr lang="en-US" sz="900" b="1" dirty="0">
                <a:latin typeface="Arial Nova Cond" panose="020B0506020202020204" pitchFamily="34" charset="0"/>
              </a:rPr>
              <a:t>SSOC</a:t>
            </a:r>
            <a:r>
              <a:rPr lang="en-US" sz="900" dirty="0">
                <a:latin typeface="Arial Nova Cond" panose="020B0506020202020204" pitchFamily="34" charset="0"/>
              </a:rPr>
              <a:t>: Start State of Charge; </a:t>
            </a:r>
            <a:r>
              <a:rPr lang="en-US" sz="900" b="1" dirty="0">
                <a:latin typeface="Arial Nova Cond" panose="020B0506020202020204" pitchFamily="34" charset="0"/>
              </a:rPr>
              <a:t>TSOC</a:t>
            </a:r>
            <a:r>
              <a:rPr lang="en-US" sz="900" dirty="0">
                <a:latin typeface="Arial Nova Cond" panose="020B0506020202020204" pitchFamily="34" charset="0"/>
              </a:rPr>
              <a:t>: Target State of Charge; </a:t>
            </a:r>
            <a:endParaRPr lang="en-US" sz="900" dirty="0">
              <a:solidFill>
                <a:schemeClr val="tx1"/>
              </a:solidFill>
              <a:latin typeface="Arial Nova Cond" panose="020B0506020202020204" pitchFamily="34" charset="0"/>
            </a:endParaRPr>
          </a:p>
        </p:txBody>
      </p:sp>
      <p:sp>
        <p:nvSpPr>
          <p:cNvPr id="38" name="Rectangle 37">
            <a:extLst>
              <a:ext uri="{FF2B5EF4-FFF2-40B4-BE49-F238E27FC236}">
                <a16:creationId xmlns:a16="http://schemas.microsoft.com/office/drawing/2014/main" id="{EF111247-6265-4CDD-B836-96484C094D0C}"/>
              </a:ext>
            </a:extLst>
          </p:cNvPr>
          <p:cNvSpPr/>
          <p:nvPr/>
        </p:nvSpPr>
        <p:spPr>
          <a:xfrm>
            <a:off x="9338864" y="4903721"/>
            <a:ext cx="2533948" cy="954107"/>
          </a:xfrm>
          <a:prstGeom prst="rect">
            <a:avLst/>
          </a:prstGeom>
        </p:spPr>
        <p:txBody>
          <a:bodyPr wrap="square">
            <a:spAutoFit/>
          </a:bodyPr>
          <a:lstStyle/>
          <a:p>
            <a:pPr algn="l"/>
            <a:r>
              <a:rPr lang="en-US" sz="1400" dirty="0">
                <a:latin typeface="Century Gothic" panose="020B0502020202020204" pitchFamily="34" charset="0"/>
              </a:rPr>
              <a:t>Initial storage levels in day-ahead were adjusted using the real-time cycle’s (i.e., the last cycle’s) results</a:t>
            </a:r>
          </a:p>
        </p:txBody>
      </p:sp>
      <p:sp>
        <p:nvSpPr>
          <p:cNvPr id="4" name="Rectangle 3">
            <a:extLst>
              <a:ext uri="{FF2B5EF4-FFF2-40B4-BE49-F238E27FC236}">
                <a16:creationId xmlns:a16="http://schemas.microsoft.com/office/drawing/2014/main" id="{CEC4F631-B242-4149-A289-62E579240F7D}"/>
              </a:ext>
            </a:extLst>
          </p:cNvPr>
          <p:cNvSpPr/>
          <p:nvPr/>
        </p:nvSpPr>
        <p:spPr>
          <a:xfrm>
            <a:off x="8925365" y="6172806"/>
            <a:ext cx="3169457" cy="253916"/>
          </a:xfrm>
          <a:prstGeom prst="rect">
            <a:avLst/>
          </a:prstGeom>
        </p:spPr>
        <p:txBody>
          <a:bodyPr wrap="none">
            <a:spAutoFit/>
          </a:bodyPr>
          <a:lstStyle/>
          <a:p>
            <a:pPr lvl="0" algn="l"/>
            <a:r>
              <a:rPr lang="en-US" sz="1050" b="1" dirty="0"/>
              <a:t>Disclaimer: </a:t>
            </a:r>
            <a:r>
              <a:rPr lang="en-US" sz="1050" dirty="0"/>
              <a:t>Assumed specifications in the model.</a:t>
            </a:r>
          </a:p>
        </p:txBody>
      </p:sp>
      <p:sp>
        <p:nvSpPr>
          <p:cNvPr id="10" name="Isosceles Triangle 9">
            <a:extLst>
              <a:ext uri="{FF2B5EF4-FFF2-40B4-BE49-F238E27FC236}">
                <a16:creationId xmlns:a16="http://schemas.microsoft.com/office/drawing/2014/main" id="{5C71944E-4E61-40EC-98D1-0754FE626DC9}"/>
              </a:ext>
            </a:extLst>
          </p:cNvPr>
          <p:cNvSpPr/>
          <p:nvPr/>
        </p:nvSpPr>
        <p:spPr>
          <a:xfrm rot="10800000">
            <a:off x="3657046" y="4813522"/>
            <a:ext cx="767715" cy="6755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68C52C88-BC8B-4AF4-820A-2567AEEDCEFB}"/>
              </a:ext>
            </a:extLst>
          </p:cNvPr>
          <p:cNvSpPr/>
          <p:nvPr/>
        </p:nvSpPr>
        <p:spPr>
          <a:xfrm rot="10800000">
            <a:off x="7127321" y="5893780"/>
            <a:ext cx="767715" cy="6755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181409E-6AF7-4415-B89B-DE0F68DFB311}"/>
              </a:ext>
            </a:extLst>
          </p:cNvPr>
          <p:cNvSpPr/>
          <p:nvPr/>
        </p:nvSpPr>
        <p:spPr>
          <a:xfrm>
            <a:off x="4023616" y="5468376"/>
            <a:ext cx="3286388" cy="731437"/>
          </a:xfrm>
          <a:custGeom>
            <a:avLst/>
            <a:gdLst>
              <a:gd name="connsiteX0" fmla="*/ 26737 w 1591169"/>
              <a:gd name="connsiteY0" fmla="*/ 0 h 639731"/>
              <a:gd name="connsiteX1" fmla="*/ 56233 w 1591169"/>
              <a:gd name="connsiteY1" fmla="*/ 287593 h 639731"/>
              <a:gd name="connsiteX2" fmla="*/ 528182 w 1591169"/>
              <a:gd name="connsiteY2" fmla="*/ 331838 h 639731"/>
              <a:gd name="connsiteX3" fmla="*/ 1184485 w 1591169"/>
              <a:gd name="connsiteY3" fmla="*/ 324464 h 639731"/>
              <a:gd name="connsiteX4" fmla="*/ 1553195 w 1591169"/>
              <a:gd name="connsiteY4" fmla="*/ 612058 h 639731"/>
              <a:gd name="connsiteX5" fmla="*/ 1560569 w 1591169"/>
              <a:gd name="connsiteY5" fmla="*/ 612058 h 63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169" h="639731">
                <a:moveTo>
                  <a:pt x="26737" y="0"/>
                </a:moveTo>
                <a:cubicBezTo>
                  <a:pt x="-302" y="116143"/>
                  <a:pt x="-27341" y="232287"/>
                  <a:pt x="56233" y="287593"/>
                </a:cubicBezTo>
                <a:cubicBezTo>
                  <a:pt x="139807" y="342899"/>
                  <a:pt x="340140" y="325693"/>
                  <a:pt x="528182" y="331838"/>
                </a:cubicBezTo>
                <a:cubicBezTo>
                  <a:pt x="716224" y="337983"/>
                  <a:pt x="1013650" y="277761"/>
                  <a:pt x="1184485" y="324464"/>
                </a:cubicBezTo>
                <a:cubicBezTo>
                  <a:pt x="1355321" y="371167"/>
                  <a:pt x="1553195" y="612058"/>
                  <a:pt x="1553195" y="612058"/>
                </a:cubicBezTo>
                <a:cubicBezTo>
                  <a:pt x="1615876" y="659990"/>
                  <a:pt x="1588222" y="636024"/>
                  <a:pt x="1560569" y="612058"/>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id="{26B3A176-2A91-48C4-B6BB-CD7A88F82D81}"/>
              </a:ext>
            </a:extLst>
          </p:cNvPr>
          <p:cNvSpPr/>
          <p:nvPr/>
        </p:nvSpPr>
        <p:spPr>
          <a:xfrm>
            <a:off x="6957546" y="5426016"/>
            <a:ext cx="320870" cy="3208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15" name="Oval 14">
            <a:extLst>
              <a:ext uri="{FF2B5EF4-FFF2-40B4-BE49-F238E27FC236}">
                <a16:creationId xmlns:a16="http://schemas.microsoft.com/office/drawing/2014/main" id="{82886C99-0912-4F12-848A-945949A2227D}"/>
              </a:ext>
            </a:extLst>
          </p:cNvPr>
          <p:cNvSpPr/>
          <p:nvPr/>
        </p:nvSpPr>
        <p:spPr>
          <a:xfrm>
            <a:off x="3482189" y="5444991"/>
            <a:ext cx="320870" cy="32087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6" name="Oval 15">
            <a:extLst>
              <a:ext uri="{FF2B5EF4-FFF2-40B4-BE49-F238E27FC236}">
                <a16:creationId xmlns:a16="http://schemas.microsoft.com/office/drawing/2014/main" id="{1DB9265F-F0E5-42FC-A4F2-6B8BD66F300F}"/>
              </a:ext>
            </a:extLst>
          </p:cNvPr>
          <p:cNvSpPr/>
          <p:nvPr/>
        </p:nvSpPr>
        <p:spPr>
          <a:xfrm>
            <a:off x="3766594" y="5436261"/>
            <a:ext cx="320870" cy="32087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7" name="Cylinder 16">
            <a:extLst>
              <a:ext uri="{FF2B5EF4-FFF2-40B4-BE49-F238E27FC236}">
                <a16:creationId xmlns:a16="http://schemas.microsoft.com/office/drawing/2014/main" id="{A15757F6-4A82-4737-BDCE-EEFB1582CECD}"/>
              </a:ext>
            </a:extLst>
          </p:cNvPr>
          <p:cNvSpPr/>
          <p:nvPr/>
        </p:nvSpPr>
        <p:spPr>
          <a:xfrm rot="5400000">
            <a:off x="5903699" y="3358366"/>
            <a:ext cx="71808" cy="317039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E1052BE-2F56-4AD7-BBF5-38D855740C14}"/>
              </a:ext>
            </a:extLst>
          </p:cNvPr>
          <p:cNvSpPr/>
          <p:nvPr/>
        </p:nvSpPr>
        <p:spPr>
          <a:xfrm>
            <a:off x="4028076" y="5431640"/>
            <a:ext cx="320870" cy="32087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20" name="TextBox 19">
            <a:extLst>
              <a:ext uri="{FF2B5EF4-FFF2-40B4-BE49-F238E27FC236}">
                <a16:creationId xmlns:a16="http://schemas.microsoft.com/office/drawing/2014/main" id="{68B51FF0-8089-4D70-9E2C-160F9622953B}"/>
              </a:ext>
            </a:extLst>
          </p:cNvPr>
          <p:cNvSpPr txBox="1"/>
          <p:nvPr/>
        </p:nvSpPr>
        <p:spPr>
          <a:xfrm>
            <a:off x="5588994" y="4959980"/>
            <a:ext cx="596638" cy="369332"/>
          </a:xfrm>
          <a:prstGeom prst="rect">
            <a:avLst/>
          </a:prstGeom>
          <a:noFill/>
        </p:spPr>
        <p:txBody>
          <a:bodyPr wrap="none" rtlCol="0">
            <a:spAutoFit/>
          </a:bodyPr>
          <a:lstStyle/>
          <a:p>
            <a:r>
              <a:rPr lang="en-US" dirty="0"/>
              <a:t>pipe</a:t>
            </a:r>
          </a:p>
        </p:txBody>
      </p:sp>
      <p:sp>
        <p:nvSpPr>
          <p:cNvPr id="21" name="Cylinder 20">
            <a:extLst>
              <a:ext uri="{FF2B5EF4-FFF2-40B4-BE49-F238E27FC236}">
                <a16:creationId xmlns:a16="http://schemas.microsoft.com/office/drawing/2014/main" id="{7857A3CB-1D30-473D-80BA-747A4FEFC45B}"/>
              </a:ext>
            </a:extLst>
          </p:cNvPr>
          <p:cNvSpPr/>
          <p:nvPr/>
        </p:nvSpPr>
        <p:spPr>
          <a:xfrm rot="10800000">
            <a:off x="7462405" y="4903721"/>
            <a:ext cx="78074" cy="108413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2" name="TextBox 21">
            <a:extLst>
              <a:ext uri="{FF2B5EF4-FFF2-40B4-BE49-F238E27FC236}">
                <a16:creationId xmlns:a16="http://schemas.microsoft.com/office/drawing/2014/main" id="{4FE8AD9F-03B0-4083-843A-2B6D86130924}"/>
              </a:ext>
            </a:extLst>
          </p:cNvPr>
          <p:cNvSpPr txBox="1"/>
          <p:nvPr/>
        </p:nvSpPr>
        <p:spPr>
          <a:xfrm>
            <a:off x="5432645" y="5765861"/>
            <a:ext cx="615233" cy="369332"/>
          </a:xfrm>
          <a:prstGeom prst="rect">
            <a:avLst/>
          </a:prstGeom>
          <a:noFill/>
        </p:spPr>
        <p:txBody>
          <a:bodyPr wrap="none" rtlCol="0">
            <a:spAutoFit/>
          </a:bodyPr>
          <a:lstStyle/>
          <a:p>
            <a:r>
              <a:rPr lang="en-US" dirty="0"/>
              <a:t>river</a:t>
            </a:r>
          </a:p>
        </p:txBody>
      </p:sp>
      <p:sp>
        <p:nvSpPr>
          <p:cNvPr id="25" name="Oval 24">
            <a:extLst>
              <a:ext uri="{FF2B5EF4-FFF2-40B4-BE49-F238E27FC236}">
                <a16:creationId xmlns:a16="http://schemas.microsoft.com/office/drawing/2014/main" id="{D82FBAB4-C68C-45FF-8D83-5F733DB5C211}"/>
              </a:ext>
            </a:extLst>
          </p:cNvPr>
          <p:cNvSpPr/>
          <p:nvPr/>
        </p:nvSpPr>
        <p:spPr>
          <a:xfrm>
            <a:off x="4312481" y="5429205"/>
            <a:ext cx="320870" cy="32087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26" name="Oval 25">
            <a:extLst>
              <a:ext uri="{FF2B5EF4-FFF2-40B4-BE49-F238E27FC236}">
                <a16:creationId xmlns:a16="http://schemas.microsoft.com/office/drawing/2014/main" id="{FFF3567C-1774-43EB-9C2A-BFD12C0A3FF6}"/>
              </a:ext>
            </a:extLst>
          </p:cNvPr>
          <p:cNvSpPr/>
          <p:nvPr/>
        </p:nvSpPr>
        <p:spPr>
          <a:xfrm>
            <a:off x="7211770" y="5427697"/>
            <a:ext cx="320870" cy="3208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27" name="Oval 26">
            <a:extLst>
              <a:ext uri="{FF2B5EF4-FFF2-40B4-BE49-F238E27FC236}">
                <a16:creationId xmlns:a16="http://schemas.microsoft.com/office/drawing/2014/main" id="{4A4E946F-5EDB-4067-9C67-DDDF365F7806}"/>
              </a:ext>
            </a:extLst>
          </p:cNvPr>
          <p:cNvSpPr/>
          <p:nvPr/>
        </p:nvSpPr>
        <p:spPr>
          <a:xfrm>
            <a:off x="7455915" y="5426016"/>
            <a:ext cx="320870" cy="3208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28" name="Oval 27">
            <a:extLst>
              <a:ext uri="{FF2B5EF4-FFF2-40B4-BE49-F238E27FC236}">
                <a16:creationId xmlns:a16="http://schemas.microsoft.com/office/drawing/2014/main" id="{46D496C0-1F18-4D73-8D1D-178A89D2E02D}"/>
              </a:ext>
            </a:extLst>
          </p:cNvPr>
          <p:cNvSpPr/>
          <p:nvPr/>
        </p:nvSpPr>
        <p:spPr>
          <a:xfrm>
            <a:off x="7694777" y="5426016"/>
            <a:ext cx="320870" cy="3208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29" name="TextBox 28">
            <a:extLst>
              <a:ext uri="{FF2B5EF4-FFF2-40B4-BE49-F238E27FC236}">
                <a16:creationId xmlns:a16="http://schemas.microsoft.com/office/drawing/2014/main" id="{570087E4-801F-41E9-82E7-3D94FBB264D8}"/>
              </a:ext>
            </a:extLst>
          </p:cNvPr>
          <p:cNvSpPr txBox="1"/>
          <p:nvPr/>
        </p:nvSpPr>
        <p:spPr>
          <a:xfrm>
            <a:off x="2151567" y="4790703"/>
            <a:ext cx="1598516" cy="338554"/>
          </a:xfrm>
          <a:prstGeom prst="rect">
            <a:avLst/>
          </a:prstGeom>
          <a:noFill/>
        </p:spPr>
        <p:txBody>
          <a:bodyPr wrap="none" rtlCol="0">
            <a:spAutoFit/>
          </a:bodyPr>
          <a:lstStyle/>
          <a:p>
            <a:r>
              <a:rPr lang="en-US" dirty="0"/>
              <a:t>Upper reservoir</a:t>
            </a:r>
          </a:p>
        </p:txBody>
      </p:sp>
      <p:sp>
        <p:nvSpPr>
          <p:cNvPr id="30" name="TextBox 29">
            <a:extLst>
              <a:ext uri="{FF2B5EF4-FFF2-40B4-BE49-F238E27FC236}">
                <a16:creationId xmlns:a16="http://schemas.microsoft.com/office/drawing/2014/main" id="{3CCC5A62-B1DF-4E5F-81CE-D4329545B20E}"/>
              </a:ext>
            </a:extLst>
          </p:cNvPr>
          <p:cNvSpPr txBox="1"/>
          <p:nvPr/>
        </p:nvSpPr>
        <p:spPr>
          <a:xfrm>
            <a:off x="5764459" y="6255494"/>
            <a:ext cx="1598516" cy="338554"/>
          </a:xfrm>
          <a:prstGeom prst="rect">
            <a:avLst/>
          </a:prstGeom>
          <a:noFill/>
        </p:spPr>
        <p:txBody>
          <a:bodyPr wrap="none" rtlCol="0">
            <a:spAutoFit/>
          </a:bodyPr>
          <a:lstStyle/>
          <a:p>
            <a:r>
              <a:rPr lang="en-US" dirty="0"/>
              <a:t>Lower reservoir</a:t>
            </a:r>
          </a:p>
        </p:txBody>
      </p:sp>
    </p:spTree>
    <p:extLst>
      <p:ext uri="{BB962C8B-B14F-4D97-AF65-F5344CB8AC3E}">
        <p14:creationId xmlns:p14="http://schemas.microsoft.com/office/powerpoint/2010/main" val="359334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8CF6D5-0AE8-49C2-8E3A-57B139A1B1CF}"/>
              </a:ext>
            </a:extLst>
          </p:cNvPr>
          <p:cNvSpPr txBox="1"/>
          <p:nvPr/>
        </p:nvSpPr>
        <p:spPr>
          <a:xfrm>
            <a:off x="365760" y="1117603"/>
            <a:ext cx="1819564"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Day-Ahead</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1" u="none" strike="noStrike" kern="1200" cap="none" spc="0" normalizeH="0" baseline="0" noProof="0" dirty="0">
                <a:ln>
                  <a:noFill/>
                </a:ln>
                <a:solidFill>
                  <a:srgbClr val="000000">
                    <a:lumMod val="75000"/>
                    <a:lumOff val="25000"/>
                  </a:srgbClr>
                </a:solidFill>
                <a:effectLst/>
                <a:uLnTx/>
                <a:uFillTx/>
                <a:latin typeface="Calibri"/>
                <a:ea typeface="+mn-ea"/>
                <a:cs typeface="+mn-cs"/>
              </a:rPr>
              <a:t>Includes 6-day look-ahead</a:t>
            </a:r>
          </a:p>
        </p:txBody>
      </p:sp>
      <p:sp>
        <p:nvSpPr>
          <p:cNvPr id="5" name="TextBox 4">
            <a:extLst>
              <a:ext uri="{FF2B5EF4-FFF2-40B4-BE49-F238E27FC236}">
                <a16:creationId xmlns:a16="http://schemas.microsoft.com/office/drawing/2014/main" id="{5E634204-04DE-40AD-A24D-67AB1B7EE30A}"/>
              </a:ext>
            </a:extLst>
          </p:cNvPr>
          <p:cNvSpPr txBox="1"/>
          <p:nvPr/>
        </p:nvSpPr>
        <p:spPr>
          <a:xfrm>
            <a:off x="365760" y="2747869"/>
            <a:ext cx="1819564"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Real-Time</a:t>
            </a:r>
          </a:p>
          <a:p>
            <a:pPr marL="0" marR="0" lvl="0" indent="0" algn="l" defTabSz="914400" rtl="0" eaLnBrk="0" fontAlgn="base" latinLnBrk="0" hangingPunct="0">
              <a:lnSpc>
                <a:spcPct val="100000"/>
              </a:lnSpc>
              <a:spcBef>
                <a:spcPct val="50000"/>
              </a:spcBef>
              <a:spcAft>
                <a:spcPct val="0"/>
              </a:spcAft>
              <a:buClrTx/>
              <a:buSzTx/>
              <a:buFontTx/>
              <a:buNone/>
              <a:tabLst/>
              <a:defRPr/>
            </a:pPr>
            <a:r>
              <a:rPr lang="en-US" dirty="0">
                <a:solidFill>
                  <a:srgbClr val="000000">
                    <a:lumMod val="75000"/>
                    <a:lumOff val="25000"/>
                  </a:srgbClr>
                </a:solidFill>
                <a:latin typeface="Calibri"/>
              </a:rPr>
              <a:t>Includes 6-hour look-ahead</a:t>
            </a:r>
            <a:endPar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7B6F4715-B8F5-433E-BF89-7BE73B0FEC74}"/>
              </a:ext>
            </a:extLst>
          </p:cNvPr>
          <p:cNvSpPr/>
          <p:nvPr/>
        </p:nvSpPr>
        <p:spPr bwMode="auto">
          <a:xfrm>
            <a:off x="2189018" y="1682447"/>
            <a:ext cx="1219200" cy="461819"/>
          </a:xfrm>
          <a:prstGeom prst="round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mn-cs"/>
              </a:rPr>
              <a:t>Jan. 4</a:t>
            </a:r>
          </a:p>
        </p:txBody>
      </p:sp>
      <p:sp>
        <p:nvSpPr>
          <p:cNvPr id="8" name="Rectangle: Rounded Corners 7">
            <a:extLst>
              <a:ext uri="{FF2B5EF4-FFF2-40B4-BE49-F238E27FC236}">
                <a16:creationId xmlns:a16="http://schemas.microsoft.com/office/drawing/2014/main" id="{6CB2AAAD-ED2D-4191-8A55-BB735317C7B7}"/>
              </a:ext>
            </a:extLst>
          </p:cNvPr>
          <p:cNvSpPr/>
          <p:nvPr/>
        </p:nvSpPr>
        <p:spPr bwMode="auto">
          <a:xfrm>
            <a:off x="3408218" y="1682446"/>
            <a:ext cx="1219200" cy="461819"/>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mn-cs"/>
              </a:rPr>
              <a:t>Jan. 5</a:t>
            </a:r>
          </a:p>
        </p:txBody>
      </p:sp>
      <p:sp>
        <p:nvSpPr>
          <p:cNvPr id="9" name="Rectangle: Rounded Corners 8">
            <a:extLst>
              <a:ext uri="{FF2B5EF4-FFF2-40B4-BE49-F238E27FC236}">
                <a16:creationId xmlns:a16="http://schemas.microsoft.com/office/drawing/2014/main" id="{A4755C03-95AE-4934-8511-259C0161A574}"/>
              </a:ext>
            </a:extLst>
          </p:cNvPr>
          <p:cNvSpPr/>
          <p:nvPr/>
        </p:nvSpPr>
        <p:spPr bwMode="auto">
          <a:xfrm>
            <a:off x="4627418" y="1682446"/>
            <a:ext cx="1219200" cy="461819"/>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mn-cs"/>
              </a:rPr>
              <a:t>Jan. 6</a:t>
            </a:r>
          </a:p>
        </p:txBody>
      </p:sp>
      <p:sp>
        <p:nvSpPr>
          <p:cNvPr id="10" name="Rectangle: Rounded Corners 9">
            <a:extLst>
              <a:ext uri="{FF2B5EF4-FFF2-40B4-BE49-F238E27FC236}">
                <a16:creationId xmlns:a16="http://schemas.microsoft.com/office/drawing/2014/main" id="{610346F9-1275-43DC-9994-D4C70397E50E}"/>
              </a:ext>
            </a:extLst>
          </p:cNvPr>
          <p:cNvSpPr/>
          <p:nvPr/>
        </p:nvSpPr>
        <p:spPr bwMode="auto">
          <a:xfrm>
            <a:off x="5846618" y="1682446"/>
            <a:ext cx="1219200" cy="461819"/>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mn-cs"/>
              </a:rPr>
              <a:t>Jan. 7</a:t>
            </a:r>
          </a:p>
        </p:txBody>
      </p:sp>
      <p:sp>
        <p:nvSpPr>
          <p:cNvPr id="11" name="Rectangle: Rounded Corners 10">
            <a:extLst>
              <a:ext uri="{FF2B5EF4-FFF2-40B4-BE49-F238E27FC236}">
                <a16:creationId xmlns:a16="http://schemas.microsoft.com/office/drawing/2014/main" id="{4CFB7D38-F6DE-46A1-965E-4E3EF8E14735}"/>
              </a:ext>
            </a:extLst>
          </p:cNvPr>
          <p:cNvSpPr/>
          <p:nvPr/>
        </p:nvSpPr>
        <p:spPr bwMode="auto">
          <a:xfrm>
            <a:off x="7065818" y="1682446"/>
            <a:ext cx="1219200" cy="461819"/>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mn-cs"/>
              </a:rPr>
              <a:t>Jan. 8</a:t>
            </a:r>
          </a:p>
        </p:txBody>
      </p:sp>
      <p:sp>
        <p:nvSpPr>
          <p:cNvPr id="12" name="Rectangle: Rounded Corners 11">
            <a:extLst>
              <a:ext uri="{FF2B5EF4-FFF2-40B4-BE49-F238E27FC236}">
                <a16:creationId xmlns:a16="http://schemas.microsoft.com/office/drawing/2014/main" id="{06E420F1-BC6B-469B-BAA9-97D8F1F03364}"/>
              </a:ext>
            </a:extLst>
          </p:cNvPr>
          <p:cNvSpPr/>
          <p:nvPr/>
        </p:nvSpPr>
        <p:spPr bwMode="auto">
          <a:xfrm>
            <a:off x="8285018" y="1682447"/>
            <a:ext cx="1219200" cy="461819"/>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mn-cs"/>
              </a:rPr>
              <a:t>Jan. 9</a:t>
            </a:r>
          </a:p>
        </p:txBody>
      </p:sp>
      <p:sp>
        <p:nvSpPr>
          <p:cNvPr id="13" name="Rectangle: Rounded Corners 12">
            <a:extLst>
              <a:ext uri="{FF2B5EF4-FFF2-40B4-BE49-F238E27FC236}">
                <a16:creationId xmlns:a16="http://schemas.microsoft.com/office/drawing/2014/main" id="{2682F110-16F4-4FFD-96FA-9A157B4F1B1D}"/>
              </a:ext>
            </a:extLst>
          </p:cNvPr>
          <p:cNvSpPr/>
          <p:nvPr/>
        </p:nvSpPr>
        <p:spPr bwMode="auto">
          <a:xfrm>
            <a:off x="9504218" y="1682446"/>
            <a:ext cx="1219200" cy="461819"/>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mn-cs"/>
              </a:rPr>
              <a:t>Jan. 10</a:t>
            </a:r>
          </a:p>
        </p:txBody>
      </p:sp>
      <p:sp>
        <p:nvSpPr>
          <p:cNvPr id="14" name="TextBox 13">
            <a:extLst>
              <a:ext uri="{FF2B5EF4-FFF2-40B4-BE49-F238E27FC236}">
                <a16:creationId xmlns:a16="http://schemas.microsoft.com/office/drawing/2014/main" id="{EBD2D74D-4FDB-494F-9A55-0B915C9E0DE3}"/>
              </a:ext>
            </a:extLst>
          </p:cNvPr>
          <p:cNvSpPr txBox="1"/>
          <p:nvPr/>
        </p:nvSpPr>
        <p:spPr>
          <a:xfrm>
            <a:off x="2189018" y="1018322"/>
            <a:ext cx="12192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Forecast CD</a:t>
            </a:r>
          </a:p>
        </p:txBody>
      </p:sp>
      <p:cxnSp>
        <p:nvCxnSpPr>
          <p:cNvPr id="16" name="Straight Arrow Connector 15">
            <a:extLst>
              <a:ext uri="{FF2B5EF4-FFF2-40B4-BE49-F238E27FC236}">
                <a16:creationId xmlns:a16="http://schemas.microsoft.com/office/drawing/2014/main" id="{F5B00CF8-1825-4C36-B432-7B25D89DB09F}"/>
              </a:ext>
            </a:extLst>
          </p:cNvPr>
          <p:cNvCxnSpPr>
            <a:stCxn id="14" idx="2"/>
            <a:endCxn id="7" idx="0"/>
          </p:cNvCxnSpPr>
          <p:nvPr/>
        </p:nvCxnSpPr>
        <p:spPr bwMode="auto">
          <a:xfrm>
            <a:off x="2798618" y="1356876"/>
            <a:ext cx="0" cy="325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TextBox 16">
            <a:extLst>
              <a:ext uri="{FF2B5EF4-FFF2-40B4-BE49-F238E27FC236}">
                <a16:creationId xmlns:a16="http://schemas.microsoft.com/office/drawing/2014/main" id="{21875637-2797-400F-A39F-5E84A53B74E1}"/>
              </a:ext>
            </a:extLst>
          </p:cNvPr>
          <p:cNvSpPr txBox="1"/>
          <p:nvPr/>
        </p:nvSpPr>
        <p:spPr>
          <a:xfrm>
            <a:off x="3408217" y="1018323"/>
            <a:ext cx="12192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Forecast 1D</a:t>
            </a:r>
          </a:p>
        </p:txBody>
      </p:sp>
      <p:cxnSp>
        <p:nvCxnSpPr>
          <p:cNvPr id="18" name="Straight Arrow Connector 17">
            <a:extLst>
              <a:ext uri="{FF2B5EF4-FFF2-40B4-BE49-F238E27FC236}">
                <a16:creationId xmlns:a16="http://schemas.microsoft.com/office/drawing/2014/main" id="{94A2D409-6BF7-4FD2-86B6-1D7AD5C4F5D6}"/>
              </a:ext>
            </a:extLst>
          </p:cNvPr>
          <p:cNvCxnSpPr>
            <a:stCxn id="17" idx="2"/>
          </p:cNvCxnSpPr>
          <p:nvPr/>
        </p:nvCxnSpPr>
        <p:spPr bwMode="auto">
          <a:xfrm>
            <a:off x="4017817" y="1356877"/>
            <a:ext cx="0" cy="325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3674211A-BBFB-4706-8B23-DC483C66CC80}"/>
              </a:ext>
            </a:extLst>
          </p:cNvPr>
          <p:cNvSpPr txBox="1"/>
          <p:nvPr/>
        </p:nvSpPr>
        <p:spPr>
          <a:xfrm>
            <a:off x="4627417" y="1018322"/>
            <a:ext cx="12192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Forecast 2D</a:t>
            </a:r>
          </a:p>
        </p:txBody>
      </p:sp>
      <p:cxnSp>
        <p:nvCxnSpPr>
          <p:cNvPr id="20" name="Straight Arrow Connector 19">
            <a:extLst>
              <a:ext uri="{FF2B5EF4-FFF2-40B4-BE49-F238E27FC236}">
                <a16:creationId xmlns:a16="http://schemas.microsoft.com/office/drawing/2014/main" id="{4D1A678A-EF37-44A6-8D7C-507F98B9D622}"/>
              </a:ext>
            </a:extLst>
          </p:cNvPr>
          <p:cNvCxnSpPr>
            <a:stCxn id="19" idx="2"/>
          </p:cNvCxnSpPr>
          <p:nvPr/>
        </p:nvCxnSpPr>
        <p:spPr bwMode="auto">
          <a:xfrm>
            <a:off x="5237017" y="1356876"/>
            <a:ext cx="0" cy="325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1" name="TextBox 20">
            <a:extLst>
              <a:ext uri="{FF2B5EF4-FFF2-40B4-BE49-F238E27FC236}">
                <a16:creationId xmlns:a16="http://schemas.microsoft.com/office/drawing/2014/main" id="{74778018-7DBB-43C5-8E27-F43641B71A8D}"/>
              </a:ext>
            </a:extLst>
          </p:cNvPr>
          <p:cNvSpPr txBox="1"/>
          <p:nvPr/>
        </p:nvSpPr>
        <p:spPr>
          <a:xfrm>
            <a:off x="5846615" y="1018323"/>
            <a:ext cx="12192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Forecast 3D</a:t>
            </a:r>
          </a:p>
        </p:txBody>
      </p:sp>
      <p:cxnSp>
        <p:nvCxnSpPr>
          <p:cNvPr id="22" name="Straight Arrow Connector 21">
            <a:extLst>
              <a:ext uri="{FF2B5EF4-FFF2-40B4-BE49-F238E27FC236}">
                <a16:creationId xmlns:a16="http://schemas.microsoft.com/office/drawing/2014/main" id="{4768AE9B-4526-4EA9-AE8D-B802AC8F62A6}"/>
              </a:ext>
            </a:extLst>
          </p:cNvPr>
          <p:cNvCxnSpPr>
            <a:stCxn id="21" idx="2"/>
          </p:cNvCxnSpPr>
          <p:nvPr/>
        </p:nvCxnSpPr>
        <p:spPr bwMode="auto">
          <a:xfrm>
            <a:off x="6456215" y="1356877"/>
            <a:ext cx="0" cy="325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TextBox 22">
            <a:extLst>
              <a:ext uri="{FF2B5EF4-FFF2-40B4-BE49-F238E27FC236}">
                <a16:creationId xmlns:a16="http://schemas.microsoft.com/office/drawing/2014/main" id="{EDA64C52-D249-40E7-883E-C48474EC5405}"/>
              </a:ext>
            </a:extLst>
          </p:cNvPr>
          <p:cNvSpPr txBox="1"/>
          <p:nvPr/>
        </p:nvSpPr>
        <p:spPr>
          <a:xfrm>
            <a:off x="7084303" y="1018322"/>
            <a:ext cx="12192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Forecast 4D</a:t>
            </a:r>
          </a:p>
        </p:txBody>
      </p:sp>
      <p:cxnSp>
        <p:nvCxnSpPr>
          <p:cNvPr id="24" name="Straight Arrow Connector 23">
            <a:extLst>
              <a:ext uri="{FF2B5EF4-FFF2-40B4-BE49-F238E27FC236}">
                <a16:creationId xmlns:a16="http://schemas.microsoft.com/office/drawing/2014/main" id="{D184A8FE-AC0D-4E96-B393-B0A3ACC91D33}"/>
              </a:ext>
            </a:extLst>
          </p:cNvPr>
          <p:cNvCxnSpPr>
            <a:stCxn id="23" idx="2"/>
          </p:cNvCxnSpPr>
          <p:nvPr/>
        </p:nvCxnSpPr>
        <p:spPr bwMode="auto">
          <a:xfrm>
            <a:off x="7693903" y="1356876"/>
            <a:ext cx="0" cy="325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TextBox 24">
            <a:extLst>
              <a:ext uri="{FF2B5EF4-FFF2-40B4-BE49-F238E27FC236}">
                <a16:creationId xmlns:a16="http://schemas.microsoft.com/office/drawing/2014/main" id="{8BD8DD30-5B3D-488B-8158-0DB1E525E8D2}"/>
              </a:ext>
            </a:extLst>
          </p:cNvPr>
          <p:cNvSpPr txBox="1"/>
          <p:nvPr/>
        </p:nvSpPr>
        <p:spPr>
          <a:xfrm>
            <a:off x="8281331" y="1018323"/>
            <a:ext cx="12192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Forecast 5D</a:t>
            </a:r>
          </a:p>
        </p:txBody>
      </p:sp>
      <p:cxnSp>
        <p:nvCxnSpPr>
          <p:cNvPr id="26" name="Straight Arrow Connector 25">
            <a:extLst>
              <a:ext uri="{FF2B5EF4-FFF2-40B4-BE49-F238E27FC236}">
                <a16:creationId xmlns:a16="http://schemas.microsoft.com/office/drawing/2014/main" id="{D353F830-44FE-4953-BFE5-4FE7489F9460}"/>
              </a:ext>
            </a:extLst>
          </p:cNvPr>
          <p:cNvCxnSpPr>
            <a:stCxn id="25" idx="2"/>
          </p:cNvCxnSpPr>
          <p:nvPr/>
        </p:nvCxnSpPr>
        <p:spPr bwMode="auto">
          <a:xfrm>
            <a:off x="8890931" y="1356877"/>
            <a:ext cx="0" cy="325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A58E7128-B6B8-498B-94E2-EFF6CD57683B}"/>
              </a:ext>
            </a:extLst>
          </p:cNvPr>
          <p:cNvSpPr txBox="1"/>
          <p:nvPr/>
        </p:nvSpPr>
        <p:spPr>
          <a:xfrm>
            <a:off x="9478358" y="1025961"/>
            <a:ext cx="12192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Forecast 6D</a:t>
            </a:r>
          </a:p>
        </p:txBody>
      </p:sp>
      <p:cxnSp>
        <p:nvCxnSpPr>
          <p:cNvPr id="28" name="Straight Arrow Connector 27">
            <a:extLst>
              <a:ext uri="{FF2B5EF4-FFF2-40B4-BE49-F238E27FC236}">
                <a16:creationId xmlns:a16="http://schemas.microsoft.com/office/drawing/2014/main" id="{49282D9E-0002-4238-9F95-FEBC4B85A7FA}"/>
              </a:ext>
            </a:extLst>
          </p:cNvPr>
          <p:cNvCxnSpPr>
            <a:stCxn id="27" idx="2"/>
          </p:cNvCxnSpPr>
          <p:nvPr/>
        </p:nvCxnSpPr>
        <p:spPr bwMode="auto">
          <a:xfrm>
            <a:off x="10087958" y="1364515"/>
            <a:ext cx="0" cy="325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Rectangle: Rounded Corners 29">
            <a:extLst>
              <a:ext uri="{FF2B5EF4-FFF2-40B4-BE49-F238E27FC236}">
                <a16:creationId xmlns:a16="http://schemas.microsoft.com/office/drawing/2014/main" id="{692B0C5E-9454-4687-A57C-91E70E5CA900}"/>
              </a:ext>
            </a:extLst>
          </p:cNvPr>
          <p:cNvSpPr/>
          <p:nvPr/>
        </p:nvSpPr>
        <p:spPr bwMode="auto">
          <a:xfrm>
            <a:off x="2189018" y="3069280"/>
            <a:ext cx="1219200" cy="461819"/>
          </a:xfrm>
          <a:prstGeom prst="round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mn-cs"/>
              </a:rPr>
              <a:t>Jan. 4</a:t>
            </a:r>
          </a:p>
        </p:txBody>
      </p:sp>
      <p:sp>
        <p:nvSpPr>
          <p:cNvPr id="44" name="TextBox 43">
            <a:extLst>
              <a:ext uri="{FF2B5EF4-FFF2-40B4-BE49-F238E27FC236}">
                <a16:creationId xmlns:a16="http://schemas.microsoft.com/office/drawing/2014/main" id="{4F437BE2-AB97-429C-A8E4-CB5F16FB4647}"/>
              </a:ext>
            </a:extLst>
          </p:cNvPr>
          <p:cNvSpPr txBox="1"/>
          <p:nvPr/>
        </p:nvSpPr>
        <p:spPr>
          <a:xfrm>
            <a:off x="2189018" y="2409315"/>
            <a:ext cx="12192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Actuals</a:t>
            </a:r>
          </a:p>
        </p:txBody>
      </p:sp>
      <p:cxnSp>
        <p:nvCxnSpPr>
          <p:cNvPr id="45" name="Straight Arrow Connector 44">
            <a:extLst>
              <a:ext uri="{FF2B5EF4-FFF2-40B4-BE49-F238E27FC236}">
                <a16:creationId xmlns:a16="http://schemas.microsoft.com/office/drawing/2014/main" id="{19A0AC2D-3AB9-4991-BBA9-A9983A7F9470}"/>
              </a:ext>
            </a:extLst>
          </p:cNvPr>
          <p:cNvCxnSpPr>
            <a:stCxn id="44" idx="2"/>
          </p:cNvCxnSpPr>
          <p:nvPr/>
        </p:nvCxnSpPr>
        <p:spPr bwMode="auto">
          <a:xfrm>
            <a:off x="2798618" y="2747869"/>
            <a:ext cx="0" cy="325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4" name="TextBox 73">
            <a:extLst>
              <a:ext uri="{FF2B5EF4-FFF2-40B4-BE49-F238E27FC236}">
                <a16:creationId xmlns:a16="http://schemas.microsoft.com/office/drawing/2014/main" id="{981DB411-1245-4038-A9EF-4FA4A9E1FDF6}"/>
              </a:ext>
            </a:extLst>
          </p:cNvPr>
          <p:cNvSpPr txBox="1"/>
          <p:nvPr/>
        </p:nvSpPr>
        <p:spPr>
          <a:xfrm>
            <a:off x="391625" y="4512222"/>
            <a:ext cx="1819564" cy="338554"/>
          </a:xfrm>
          <a:prstGeom prst="rect">
            <a:avLst/>
          </a:prstGeom>
          <a:noFill/>
        </p:spPr>
        <p:txBody>
          <a:bodyPr wrap="square" rtlCol="0">
            <a:spAutoFit/>
          </a:bodyPr>
          <a:lstStyle/>
          <a:p>
            <a:pPr lvl="0" algn="l">
              <a:defRPr/>
            </a:pPr>
            <a:r>
              <a:rPr lang="en-US" dirty="0">
                <a:solidFill>
                  <a:srgbClr val="000000">
                    <a:lumMod val="75000"/>
                    <a:lumOff val="25000"/>
                  </a:srgbClr>
                </a:solidFill>
                <a:latin typeface="Calibri"/>
              </a:rPr>
              <a:t>Day-Ahead</a:t>
            </a:r>
          </a:p>
        </p:txBody>
      </p:sp>
      <p:sp>
        <p:nvSpPr>
          <p:cNvPr id="75" name="TextBox 74">
            <a:extLst>
              <a:ext uri="{FF2B5EF4-FFF2-40B4-BE49-F238E27FC236}">
                <a16:creationId xmlns:a16="http://schemas.microsoft.com/office/drawing/2014/main" id="{F96456DA-CDD6-4725-B118-19072A78F0A1}"/>
              </a:ext>
            </a:extLst>
          </p:cNvPr>
          <p:cNvSpPr txBox="1"/>
          <p:nvPr/>
        </p:nvSpPr>
        <p:spPr>
          <a:xfrm>
            <a:off x="391625" y="5827177"/>
            <a:ext cx="181956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Real-Time</a:t>
            </a:r>
          </a:p>
        </p:txBody>
      </p:sp>
      <p:sp>
        <p:nvSpPr>
          <p:cNvPr id="97" name="Rectangle: Rounded Corners 96">
            <a:extLst>
              <a:ext uri="{FF2B5EF4-FFF2-40B4-BE49-F238E27FC236}">
                <a16:creationId xmlns:a16="http://schemas.microsoft.com/office/drawing/2014/main" id="{F41BBA2B-8667-4440-BB37-58B43203C679}"/>
              </a:ext>
            </a:extLst>
          </p:cNvPr>
          <p:cNvSpPr/>
          <p:nvPr/>
        </p:nvSpPr>
        <p:spPr bwMode="auto">
          <a:xfrm>
            <a:off x="3408216" y="5934822"/>
            <a:ext cx="1219200" cy="461819"/>
          </a:xfrm>
          <a:prstGeom prst="round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mn-cs"/>
              </a:rPr>
              <a:t>Jan. 5</a:t>
            </a:r>
          </a:p>
        </p:txBody>
      </p:sp>
      <p:sp>
        <p:nvSpPr>
          <p:cNvPr id="98" name="TextBox 97">
            <a:extLst>
              <a:ext uri="{FF2B5EF4-FFF2-40B4-BE49-F238E27FC236}">
                <a16:creationId xmlns:a16="http://schemas.microsoft.com/office/drawing/2014/main" id="{25BF6F64-5386-4C15-9D3D-F7F5ED6A743C}"/>
              </a:ext>
            </a:extLst>
          </p:cNvPr>
          <p:cNvSpPr txBox="1"/>
          <p:nvPr/>
        </p:nvSpPr>
        <p:spPr>
          <a:xfrm>
            <a:off x="3408216" y="5274857"/>
            <a:ext cx="12192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Actuals</a:t>
            </a:r>
          </a:p>
        </p:txBody>
      </p:sp>
      <p:cxnSp>
        <p:nvCxnSpPr>
          <p:cNvPr id="99" name="Straight Arrow Connector 98">
            <a:extLst>
              <a:ext uri="{FF2B5EF4-FFF2-40B4-BE49-F238E27FC236}">
                <a16:creationId xmlns:a16="http://schemas.microsoft.com/office/drawing/2014/main" id="{8DD4F84A-6048-4990-983B-E0DA419E8BF8}"/>
              </a:ext>
            </a:extLst>
          </p:cNvPr>
          <p:cNvCxnSpPr>
            <a:stCxn id="98" idx="2"/>
          </p:cNvCxnSpPr>
          <p:nvPr/>
        </p:nvCxnSpPr>
        <p:spPr bwMode="auto">
          <a:xfrm>
            <a:off x="4017816" y="5613411"/>
            <a:ext cx="0" cy="325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0" name="Rectangle: Rounded Corners 99">
            <a:extLst>
              <a:ext uri="{FF2B5EF4-FFF2-40B4-BE49-F238E27FC236}">
                <a16:creationId xmlns:a16="http://schemas.microsoft.com/office/drawing/2014/main" id="{EF960E9B-FA4E-43BE-B3FF-C3460ADDB2C9}"/>
              </a:ext>
            </a:extLst>
          </p:cNvPr>
          <p:cNvSpPr/>
          <p:nvPr/>
        </p:nvSpPr>
        <p:spPr bwMode="auto">
          <a:xfrm>
            <a:off x="3408216" y="4602903"/>
            <a:ext cx="1219200" cy="461819"/>
          </a:xfrm>
          <a:prstGeom prst="round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mn-cs"/>
              </a:rPr>
              <a:t>Jan. 5</a:t>
            </a:r>
          </a:p>
        </p:txBody>
      </p:sp>
      <p:sp>
        <p:nvSpPr>
          <p:cNvPr id="101" name="Rectangle: Rounded Corners 100">
            <a:extLst>
              <a:ext uri="{FF2B5EF4-FFF2-40B4-BE49-F238E27FC236}">
                <a16:creationId xmlns:a16="http://schemas.microsoft.com/office/drawing/2014/main" id="{53838B94-A060-45AE-AD88-28B5143599DC}"/>
              </a:ext>
            </a:extLst>
          </p:cNvPr>
          <p:cNvSpPr/>
          <p:nvPr/>
        </p:nvSpPr>
        <p:spPr bwMode="auto">
          <a:xfrm>
            <a:off x="4627416" y="4602903"/>
            <a:ext cx="1219200" cy="461819"/>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mn-cs"/>
              </a:rPr>
              <a:t>Jan. 6</a:t>
            </a:r>
          </a:p>
        </p:txBody>
      </p:sp>
      <p:sp>
        <p:nvSpPr>
          <p:cNvPr id="102" name="Rectangle: Rounded Corners 101">
            <a:extLst>
              <a:ext uri="{FF2B5EF4-FFF2-40B4-BE49-F238E27FC236}">
                <a16:creationId xmlns:a16="http://schemas.microsoft.com/office/drawing/2014/main" id="{87A6FB4E-7539-4278-A47C-A3C5325FC95D}"/>
              </a:ext>
            </a:extLst>
          </p:cNvPr>
          <p:cNvSpPr/>
          <p:nvPr/>
        </p:nvSpPr>
        <p:spPr bwMode="auto">
          <a:xfrm>
            <a:off x="5846616" y="4602903"/>
            <a:ext cx="1219200" cy="461819"/>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mn-cs"/>
              </a:rPr>
              <a:t>Jan. 7</a:t>
            </a:r>
          </a:p>
        </p:txBody>
      </p:sp>
      <p:sp>
        <p:nvSpPr>
          <p:cNvPr id="103" name="Rectangle: Rounded Corners 102">
            <a:extLst>
              <a:ext uri="{FF2B5EF4-FFF2-40B4-BE49-F238E27FC236}">
                <a16:creationId xmlns:a16="http://schemas.microsoft.com/office/drawing/2014/main" id="{DD12AE85-53D4-4BDE-86FD-9D6E2203AB89}"/>
              </a:ext>
            </a:extLst>
          </p:cNvPr>
          <p:cNvSpPr/>
          <p:nvPr/>
        </p:nvSpPr>
        <p:spPr bwMode="auto">
          <a:xfrm>
            <a:off x="7065816" y="4602903"/>
            <a:ext cx="1219200" cy="461819"/>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mn-cs"/>
              </a:rPr>
              <a:t>Jan. 8</a:t>
            </a:r>
          </a:p>
        </p:txBody>
      </p:sp>
      <p:sp>
        <p:nvSpPr>
          <p:cNvPr id="104" name="Rectangle: Rounded Corners 103">
            <a:extLst>
              <a:ext uri="{FF2B5EF4-FFF2-40B4-BE49-F238E27FC236}">
                <a16:creationId xmlns:a16="http://schemas.microsoft.com/office/drawing/2014/main" id="{48299E85-7C4B-4811-BF24-F7360C8DC104}"/>
              </a:ext>
            </a:extLst>
          </p:cNvPr>
          <p:cNvSpPr/>
          <p:nvPr/>
        </p:nvSpPr>
        <p:spPr bwMode="auto">
          <a:xfrm>
            <a:off x="8285016" y="4602904"/>
            <a:ext cx="1219200" cy="461819"/>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mn-cs"/>
              </a:rPr>
              <a:t>Jan. 9</a:t>
            </a:r>
          </a:p>
        </p:txBody>
      </p:sp>
      <p:sp>
        <p:nvSpPr>
          <p:cNvPr id="105" name="Rectangle: Rounded Corners 104">
            <a:extLst>
              <a:ext uri="{FF2B5EF4-FFF2-40B4-BE49-F238E27FC236}">
                <a16:creationId xmlns:a16="http://schemas.microsoft.com/office/drawing/2014/main" id="{DEC39C5F-4859-40B9-A2C6-2C9A1AA5EC11}"/>
              </a:ext>
            </a:extLst>
          </p:cNvPr>
          <p:cNvSpPr/>
          <p:nvPr/>
        </p:nvSpPr>
        <p:spPr bwMode="auto">
          <a:xfrm>
            <a:off x="9504216" y="4602903"/>
            <a:ext cx="1219200" cy="461819"/>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mn-cs"/>
              </a:rPr>
              <a:t>Jan. 10</a:t>
            </a:r>
          </a:p>
        </p:txBody>
      </p:sp>
      <p:cxnSp>
        <p:nvCxnSpPr>
          <p:cNvPr id="106" name="Straight Arrow Connector 105">
            <a:extLst>
              <a:ext uri="{FF2B5EF4-FFF2-40B4-BE49-F238E27FC236}">
                <a16:creationId xmlns:a16="http://schemas.microsoft.com/office/drawing/2014/main" id="{38186759-3B61-4FBA-8D75-771072AA02F4}"/>
              </a:ext>
            </a:extLst>
          </p:cNvPr>
          <p:cNvCxnSpPr/>
          <p:nvPr/>
        </p:nvCxnSpPr>
        <p:spPr bwMode="auto">
          <a:xfrm>
            <a:off x="4017815" y="4277334"/>
            <a:ext cx="0" cy="325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7" name="Straight Arrow Connector 106">
            <a:extLst>
              <a:ext uri="{FF2B5EF4-FFF2-40B4-BE49-F238E27FC236}">
                <a16:creationId xmlns:a16="http://schemas.microsoft.com/office/drawing/2014/main" id="{CA19FE5B-99E8-4CFB-B770-64E7460317C8}"/>
              </a:ext>
            </a:extLst>
          </p:cNvPr>
          <p:cNvCxnSpPr/>
          <p:nvPr/>
        </p:nvCxnSpPr>
        <p:spPr bwMode="auto">
          <a:xfrm>
            <a:off x="5237015" y="4277333"/>
            <a:ext cx="0" cy="325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8" name="Straight Arrow Connector 107">
            <a:extLst>
              <a:ext uri="{FF2B5EF4-FFF2-40B4-BE49-F238E27FC236}">
                <a16:creationId xmlns:a16="http://schemas.microsoft.com/office/drawing/2014/main" id="{A7D185E9-CCB0-4405-8E56-207EFA59FD1C}"/>
              </a:ext>
            </a:extLst>
          </p:cNvPr>
          <p:cNvCxnSpPr/>
          <p:nvPr/>
        </p:nvCxnSpPr>
        <p:spPr bwMode="auto">
          <a:xfrm>
            <a:off x="6456213" y="4277334"/>
            <a:ext cx="0" cy="325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9" name="Straight Arrow Connector 108">
            <a:extLst>
              <a:ext uri="{FF2B5EF4-FFF2-40B4-BE49-F238E27FC236}">
                <a16:creationId xmlns:a16="http://schemas.microsoft.com/office/drawing/2014/main" id="{AACC5D0A-9139-4953-AD80-CE0A92CAAF2F}"/>
              </a:ext>
            </a:extLst>
          </p:cNvPr>
          <p:cNvCxnSpPr/>
          <p:nvPr/>
        </p:nvCxnSpPr>
        <p:spPr bwMode="auto">
          <a:xfrm>
            <a:off x="7693901" y="4277333"/>
            <a:ext cx="0" cy="325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0" name="Straight Arrow Connector 109">
            <a:extLst>
              <a:ext uri="{FF2B5EF4-FFF2-40B4-BE49-F238E27FC236}">
                <a16:creationId xmlns:a16="http://schemas.microsoft.com/office/drawing/2014/main" id="{DAD06D9D-32DA-4F08-8E8D-DA6F053ECBD7}"/>
              </a:ext>
            </a:extLst>
          </p:cNvPr>
          <p:cNvCxnSpPr/>
          <p:nvPr/>
        </p:nvCxnSpPr>
        <p:spPr bwMode="auto">
          <a:xfrm>
            <a:off x="8890929" y="4277334"/>
            <a:ext cx="0" cy="325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1" name="Straight Arrow Connector 110">
            <a:extLst>
              <a:ext uri="{FF2B5EF4-FFF2-40B4-BE49-F238E27FC236}">
                <a16:creationId xmlns:a16="http://schemas.microsoft.com/office/drawing/2014/main" id="{7F87D8EE-CE66-4835-88E4-D0351A2EBE6C}"/>
              </a:ext>
            </a:extLst>
          </p:cNvPr>
          <p:cNvCxnSpPr/>
          <p:nvPr/>
        </p:nvCxnSpPr>
        <p:spPr bwMode="auto">
          <a:xfrm>
            <a:off x="10087956" y="4284972"/>
            <a:ext cx="0" cy="325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2" name="TextBox 111">
            <a:extLst>
              <a:ext uri="{FF2B5EF4-FFF2-40B4-BE49-F238E27FC236}">
                <a16:creationId xmlns:a16="http://schemas.microsoft.com/office/drawing/2014/main" id="{A6459983-0BD1-40B9-BC46-C6DD0CF55CA8}"/>
              </a:ext>
            </a:extLst>
          </p:cNvPr>
          <p:cNvSpPr txBox="1"/>
          <p:nvPr/>
        </p:nvSpPr>
        <p:spPr>
          <a:xfrm>
            <a:off x="3408214" y="3932286"/>
            <a:ext cx="12192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Forecast CD</a:t>
            </a:r>
          </a:p>
        </p:txBody>
      </p:sp>
      <p:sp>
        <p:nvSpPr>
          <p:cNvPr id="113" name="TextBox 112">
            <a:extLst>
              <a:ext uri="{FF2B5EF4-FFF2-40B4-BE49-F238E27FC236}">
                <a16:creationId xmlns:a16="http://schemas.microsoft.com/office/drawing/2014/main" id="{D8566ABC-2F3B-48B4-AC30-A022DB00195E}"/>
              </a:ext>
            </a:extLst>
          </p:cNvPr>
          <p:cNvSpPr txBox="1"/>
          <p:nvPr/>
        </p:nvSpPr>
        <p:spPr>
          <a:xfrm>
            <a:off x="4627413" y="3932287"/>
            <a:ext cx="12192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Forecast 1D</a:t>
            </a:r>
          </a:p>
        </p:txBody>
      </p:sp>
      <p:sp>
        <p:nvSpPr>
          <p:cNvPr id="114" name="TextBox 113">
            <a:extLst>
              <a:ext uri="{FF2B5EF4-FFF2-40B4-BE49-F238E27FC236}">
                <a16:creationId xmlns:a16="http://schemas.microsoft.com/office/drawing/2014/main" id="{E52D51C3-C849-4E48-AFA2-D329C1666421}"/>
              </a:ext>
            </a:extLst>
          </p:cNvPr>
          <p:cNvSpPr txBox="1"/>
          <p:nvPr/>
        </p:nvSpPr>
        <p:spPr>
          <a:xfrm>
            <a:off x="5846613" y="3932286"/>
            <a:ext cx="12192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Forecast 2D</a:t>
            </a:r>
          </a:p>
        </p:txBody>
      </p:sp>
      <p:sp>
        <p:nvSpPr>
          <p:cNvPr id="115" name="TextBox 114">
            <a:extLst>
              <a:ext uri="{FF2B5EF4-FFF2-40B4-BE49-F238E27FC236}">
                <a16:creationId xmlns:a16="http://schemas.microsoft.com/office/drawing/2014/main" id="{DF6FB25B-6F5A-411E-9C40-289A72ABC6D7}"/>
              </a:ext>
            </a:extLst>
          </p:cNvPr>
          <p:cNvSpPr txBox="1"/>
          <p:nvPr/>
        </p:nvSpPr>
        <p:spPr>
          <a:xfrm>
            <a:off x="7065811" y="3932287"/>
            <a:ext cx="12192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Forecast 3D</a:t>
            </a:r>
          </a:p>
        </p:txBody>
      </p:sp>
      <p:sp>
        <p:nvSpPr>
          <p:cNvPr id="116" name="TextBox 115">
            <a:extLst>
              <a:ext uri="{FF2B5EF4-FFF2-40B4-BE49-F238E27FC236}">
                <a16:creationId xmlns:a16="http://schemas.microsoft.com/office/drawing/2014/main" id="{71897E1D-1C76-4A8C-8FA7-A7E0154A7559}"/>
              </a:ext>
            </a:extLst>
          </p:cNvPr>
          <p:cNvSpPr txBox="1"/>
          <p:nvPr/>
        </p:nvSpPr>
        <p:spPr>
          <a:xfrm>
            <a:off x="8303499" y="3932286"/>
            <a:ext cx="12192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Forecast 4D</a:t>
            </a:r>
          </a:p>
        </p:txBody>
      </p:sp>
      <p:sp>
        <p:nvSpPr>
          <p:cNvPr id="117" name="TextBox 116">
            <a:extLst>
              <a:ext uri="{FF2B5EF4-FFF2-40B4-BE49-F238E27FC236}">
                <a16:creationId xmlns:a16="http://schemas.microsoft.com/office/drawing/2014/main" id="{7893AE70-C7ED-4CFD-A629-13CBEC4E81FF}"/>
              </a:ext>
            </a:extLst>
          </p:cNvPr>
          <p:cNvSpPr txBox="1"/>
          <p:nvPr/>
        </p:nvSpPr>
        <p:spPr>
          <a:xfrm>
            <a:off x="9500527" y="3932287"/>
            <a:ext cx="12192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Forecast 5D</a:t>
            </a:r>
          </a:p>
        </p:txBody>
      </p:sp>
      <p:sp>
        <p:nvSpPr>
          <p:cNvPr id="118" name="Rectangle: Rounded Corners 117">
            <a:extLst>
              <a:ext uri="{FF2B5EF4-FFF2-40B4-BE49-F238E27FC236}">
                <a16:creationId xmlns:a16="http://schemas.microsoft.com/office/drawing/2014/main" id="{EC4C89D6-68F3-4557-B4BF-AA09A9D4B30F}"/>
              </a:ext>
            </a:extLst>
          </p:cNvPr>
          <p:cNvSpPr/>
          <p:nvPr/>
        </p:nvSpPr>
        <p:spPr bwMode="auto">
          <a:xfrm>
            <a:off x="10721566" y="4596136"/>
            <a:ext cx="1219200" cy="461819"/>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mn-cs"/>
              </a:rPr>
              <a:t>Jan. 11</a:t>
            </a:r>
          </a:p>
        </p:txBody>
      </p:sp>
      <p:sp>
        <p:nvSpPr>
          <p:cNvPr id="119" name="TextBox 118">
            <a:extLst>
              <a:ext uri="{FF2B5EF4-FFF2-40B4-BE49-F238E27FC236}">
                <a16:creationId xmlns:a16="http://schemas.microsoft.com/office/drawing/2014/main" id="{CC7ECBE8-64DC-4DF5-848C-EB9BDDDE09E3}"/>
              </a:ext>
            </a:extLst>
          </p:cNvPr>
          <p:cNvSpPr txBox="1"/>
          <p:nvPr/>
        </p:nvSpPr>
        <p:spPr>
          <a:xfrm>
            <a:off x="10695706" y="3939651"/>
            <a:ext cx="12192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Forecast 6D</a:t>
            </a:r>
          </a:p>
        </p:txBody>
      </p:sp>
      <p:cxnSp>
        <p:nvCxnSpPr>
          <p:cNvPr id="120" name="Straight Arrow Connector 119">
            <a:extLst>
              <a:ext uri="{FF2B5EF4-FFF2-40B4-BE49-F238E27FC236}">
                <a16:creationId xmlns:a16="http://schemas.microsoft.com/office/drawing/2014/main" id="{4C68D26A-FCA7-495E-A02C-CE79D6D035EA}"/>
              </a:ext>
            </a:extLst>
          </p:cNvPr>
          <p:cNvCxnSpPr>
            <a:stCxn id="119" idx="2"/>
          </p:cNvCxnSpPr>
          <p:nvPr/>
        </p:nvCxnSpPr>
        <p:spPr bwMode="auto">
          <a:xfrm>
            <a:off x="11305306" y="4278205"/>
            <a:ext cx="0" cy="325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1" name="TextBox 120">
            <a:extLst>
              <a:ext uri="{FF2B5EF4-FFF2-40B4-BE49-F238E27FC236}">
                <a16:creationId xmlns:a16="http://schemas.microsoft.com/office/drawing/2014/main" id="{DE561E61-DD4A-43E0-9711-8618F812FB31}"/>
              </a:ext>
            </a:extLst>
          </p:cNvPr>
          <p:cNvSpPr txBox="1"/>
          <p:nvPr/>
        </p:nvSpPr>
        <p:spPr>
          <a:xfrm rot="16200000">
            <a:off x="-379874" y="2081998"/>
            <a:ext cx="108327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43C8"/>
                </a:solidFill>
                <a:effectLst/>
                <a:uLnTx/>
                <a:uFillTx/>
                <a:latin typeface="Calibri"/>
                <a:ea typeface="+mn-ea"/>
                <a:cs typeface="+mn-cs"/>
              </a:rPr>
              <a:t>Cluster 1</a:t>
            </a:r>
          </a:p>
        </p:txBody>
      </p:sp>
      <p:sp>
        <p:nvSpPr>
          <p:cNvPr id="122" name="TextBox 121">
            <a:extLst>
              <a:ext uri="{FF2B5EF4-FFF2-40B4-BE49-F238E27FC236}">
                <a16:creationId xmlns:a16="http://schemas.microsoft.com/office/drawing/2014/main" id="{8873081A-1854-4AA9-AF27-23F4A98090EC}"/>
              </a:ext>
            </a:extLst>
          </p:cNvPr>
          <p:cNvSpPr txBox="1"/>
          <p:nvPr/>
        </p:nvSpPr>
        <p:spPr>
          <a:xfrm rot="16200000">
            <a:off x="-372361" y="4955884"/>
            <a:ext cx="108327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43C8"/>
                </a:solidFill>
                <a:effectLst/>
                <a:uLnTx/>
                <a:uFillTx/>
                <a:latin typeface="Calibri"/>
                <a:ea typeface="+mn-ea"/>
                <a:cs typeface="+mn-cs"/>
              </a:rPr>
              <a:t>Cluster 2</a:t>
            </a:r>
          </a:p>
        </p:txBody>
      </p:sp>
      <p:sp>
        <p:nvSpPr>
          <p:cNvPr id="61" name="Title 3">
            <a:extLst>
              <a:ext uri="{FF2B5EF4-FFF2-40B4-BE49-F238E27FC236}">
                <a16:creationId xmlns:a16="http://schemas.microsoft.com/office/drawing/2014/main" id="{A14FDCC8-39A3-473A-83EF-AC1CF74CE52F}"/>
              </a:ext>
            </a:extLst>
          </p:cNvPr>
          <p:cNvSpPr>
            <a:spLocks noGrp="1"/>
          </p:cNvSpPr>
          <p:nvPr>
            <p:ph type="title"/>
          </p:nvPr>
        </p:nvSpPr>
        <p:spPr>
          <a:xfrm>
            <a:off x="365760" y="182563"/>
            <a:ext cx="11430000" cy="7315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r>
              <a:rPr lang="en-US" sz="3600" dirty="0"/>
              <a:t>Southeast Utility Operations: Scheduling Process</a:t>
            </a:r>
          </a:p>
        </p:txBody>
      </p:sp>
      <p:sp>
        <p:nvSpPr>
          <p:cNvPr id="63" name="TextBox 62">
            <a:extLst>
              <a:ext uri="{FF2B5EF4-FFF2-40B4-BE49-F238E27FC236}">
                <a16:creationId xmlns:a16="http://schemas.microsoft.com/office/drawing/2014/main" id="{281AB121-7991-4BE7-ADE3-010315DC71F8}"/>
              </a:ext>
            </a:extLst>
          </p:cNvPr>
          <p:cNvSpPr txBox="1"/>
          <p:nvPr/>
        </p:nvSpPr>
        <p:spPr>
          <a:xfrm>
            <a:off x="415643" y="3908619"/>
            <a:ext cx="181956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43C8"/>
                </a:solidFill>
                <a:effectLst/>
                <a:uLnTx/>
                <a:uFillTx/>
                <a:latin typeface="Calibri"/>
                <a:ea typeface="+mn-ea"/>
                <a:cs typeface="+mn-cs"/>
              </a:rPr>
              <a:t>Rolling Horizon</a:t>
            </a:r>
          </a:p>
        </p:txBody>
      </p:sp>
      <p:sp>
        <p:nvSpPr>
          <p:cNvPr id="79" name="Rectangle: Rounded Corners 78">
            <a:extLst>
              <a:ext uri="{FF2B5EF4-FFF2-40B4-BE49-F238E27FC236}">
                <a16:creationId xmlns:a16="http://schemas.microsoft.com/office/drawing/2014/main" id="{0A966387-4E71-4072-A6F7-D19C551881BA}"/>
              </a:ext>
            </a:extLst>
          </p:cNvPr>
          <p:cNvSpPr/>
          <p:nvPr/>
        </p:nvSpPr>
        <p:spPr bwMode="auto">
          <a:xfrm>
            <a:off x="3408216" y="3075774"/>
            <a:ext cx="380008" cy="461819"/>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80" name="Rectangle: Rounded Corners 79">
            <a:extLst>
              <a:ext uri="{FF2B5EF4-FFF2-40B4-BE49-F238E27FC236}">
                <a16:creationId xmlns:a16="http://schemas.microsoft.com/office/drawing/2014/main" id="{C2E579CE-D916-4133-A50D-67E2EFA4325E}"/>
              </a:ext>
            </a:extLst>
          </p:cNvPr>
          <p:cNvSpPr/>
          <p:nvPr/>
        </p:nvSpPr>
        <p:spPr bwMode="auto">
          <a:xfrm>
            <a:off x="4627413" y="5934822"/>
            <a:ext cx="380008" cy="461819"/>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Arial" charset="0"/>
              <a:ea typeface="+mn-ea"/>
              <a:cs typeface="+mn-cs"/>
            </a:endParaRPr>
          </a:p>
        </p:txBody>
      </p:sp>
      <p:cxnSp>
        <p:nvCxnSpPr>
          <p:cNvPr id="3" name="Straight Arrow Connector 2">
            <a:extLst>
              <a:ext uri="{FF2B5EF4-FFF2-40B4-BE49-F238E27FC236}">
                <a16:creationId xmlns:a16="http://schemas.microsoft.com/office/drawing/2014/main" id="{C9CB1C5F-1E37-4858-8EF7-D5C4BDEE4792}"/>
              </a:ext>
            </a:extLst>
          </p:cNvPr>
          <p:cNvCxnSpPr>
            <a:stCxn id="13" idx="3"/>
          </p:cNvCxnSpPr>
          <p:nvPr/>
        </p:nvCxnSpPr>
        <p:spPr bwMode="auto">
          <a:xfrm flipV="1">
            <a:off x="10723418" y="1913355"/>
            <a:ext cx="292925"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 name="TextBox 5">
            <a:extLst>
              <a:ext uri="{FF2B5EF4-FFF2-40B4-BE49-F238E27FC236}">
                <a16:creationId xmlns:a16="http://schemas.microsoft.com/office/drawing/2014/main" id="{D2F4EAB6-88EE-4E5C-B98C-52EB03FEDE44}"/>
              </a:ext>
            </a:extLst>
          </p:cNvPr>
          <p:cNvSpPr txBox="1"/>
          <p:nvPr/>
        </p:nvSpPr>
        <p:spPr>
          <a:xfrm>
            <a:off x="11016343" y="1625245"/>
            <a:ext cx="834203" cy="584775"/>
          </a:xfrm>
          <a:prstGeom prst="rect">
            <a:avLst/>
          </a:prstGeom>
          <a:noFill/>
        </p:spPr>
        <p:txBody>
          <a:bodyPr wrap="none" rtlCol="0">
            <a:spAutoFit/>
          </a:bodyPr>
          <a:lstStyle/>
          <a:p>
            <a:pPr algn="l">
              <a:spcBef>
                <a:spcPts val="0"/>
              </a:spcBef>
            </a:pPr>
            <a:r>
              <a:rPr lang="en-US" dirty="0">
                <a:solidFill>
                  <a:schemeClr val="tx1"/>
                </a:solidFill>
                <a:latin typeface="+mn-lt"/>
              </a:rPr>
              <a:t>End of</a:t>
            </a:r>
          </a:p>
          <a:p>
            <a:pPr algn="l">
              <a:spcBef>
                <a:spcPts val="0"/>
              </a:spcBef>
            </a:pPr>
            <a:r>
              <a:rPr lang="en-US" dirty="0">
                <a:solidFill>
                  <a:schemeClr val="tx1"/>
                </a:solidFill>
                <a:latin typeface="+mn-lt"/>
              </a:rPr>
              <a:t>Horizon</a:t>
            </a:r>
          </a:p>
        </p:txBody>
      </p:sp>
      <p:cxnSp>
        <p:nvCxnSpPr>
          <p:cNvPr id="81" name="Straight Arrow Connector 80">
            <a:extLst>
              <a:ext uri="{FF2B5EF4-FFF2-40B4-BE49-F238E27FC236}">
                <a16:creationId xmlns:a16="http://schemas.microsoft.com/office/drawing/2014/main" id="{BAEE1EEA-1C2E-4820-9F06-D602F0C99635}"/>
              </a:ext>
            </a:extLst>
          </p:cNvPr>
          <p:cNvCxnSpPr/>
          <p:nvPr/>
        </p:nvCxnSpPr>
        <p:spPr bwMode="auto">
          <a:xfrm flipV="1">
            <a:off x="3813439" y="3302475"/>
            <a:ext cx="292925"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2" name="TextBox 81">
            <a:extLst>
              <a:ext uri="{FF2B5EF4-FFF2-40B4-BE49-F238E27FC236}">
                <a16:creationId xmlns:a16="http://schemas.microsoft.com/office/drawing/2014/main" id="{9C7D5B2E-5C44-4139-9182-C6141371610B}"/>
              </a:ext>
            </a:extLst>
          </p:cNvPr>
          <p:cNvSpPr txBox="1"/>
          <p:nvPr/>
        </p:nvSpPr>
        <p:spPr>
          <a:xfrm>
            <a:off x="4106364" y="3014365"/>
            <a:ext cx="834203" cy="584775"/>
          </a:xfrm>
          <a:prstGeom prst="rect">
            <a:avLst/>
          </a:prstGeom>
          <a:noFill/>
        </p:spPr>
        <p:txBody>
          <a:bodyPr wrap="none" rtlCol="0">
            <a:spAutoFit/>
          </a:bodyPr>
          <a:lstStyle/>
          <a:p>
            <a:pPr algn="l">
              <a:spcBef>
                <a:spcPts val="0"/>
              </a:spcBef>
            </a:pPr>
            <a:r>
              <a:rPr lang="en-US" dirty="0">
                <a:solidFill>
                  <a:schemeClr val="tx1"/>
                </a:solidFill>
                <a:latin typeface="+mn-lt"/>
              </a:rPr>
              <a:t>End of</a:t>
            </a:r>
          </a:p>
          <a:p>
            <a:pPr algn="l">
              <a:spcBef>
                <a:spcPts val="0"/>
              </a:spcBef>
            </a:pPr>
            <a:r>
              <a:rPr lang="en-US" dirty="0">
                <a:solidFill>
                  <a:schemeClr val="tx1"/>
                </a:solidFill>
                <a:latin typeface="+mn-lt"/>
              </a:rPr>
              <a:t>Horizon</a:t>
            </a:r>
          </a:p>
        </p:txBody>
      </p:sp>
    </p:spTree>
    <p:extLst>
      <p:ext uri="{BB962C8B-B14F-4D97-AF65-F5344CB8AC3E}">
        <p14:creationId xmlns:p14="http://schemas.microsoft.com/office/powerpoint/2010/main" val="1550055456"/>
      </p:ext>
    </p:extLst>
  </p:cSld>
  <p:clrMapOvr>
    <a:masterClrMapping/>
  </p:clrMapOvr>
</p:sld>
</file>

<file path=ppt/theme/theme1.xml><?xml version="1.0" encoding="utf-8"?>
<a:theme xmlns:a="http://schemas.openxmlformats.org/drawingml/2006/main" name="2021_EPRI_GO&amp;P">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1_EPRI_GO&amp;P" id="{B8F7A574-57F9-4E12-9B5D-11EB7246E828}" vid="{5233A909-8AEB-4DB4-8CA9-E15A0A89F2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7101F030D76349B9BDDCB7E839049A" ma:contentTypeVersion="1" ma:contentTypeDescription="Create a new document." ma:contentTypeScope="" ma:versionID="734fc11b70f2696fea1b768389187637">
  <xsd:schema xmlns:xsd="http://www.w3.org/2001/XMLSchema" xmlns:xs="http://www.w3.org/2001/XMLSchema" xmlns:p="http://schemas.microsoft.com/office/2006/metadata/properties" xmlns:ns2="9d4eb815-23ed-48d9-b0c1-2b9ce0016f4e" targetNamespace="http://schemas.microsoft.com/office/2006/metadata/properties" ma:root="true" ma:fieldsID="2b4a09c436e99444c649b2400fdb07dc" ns2:_="">
    <xsd:import namespace="9d4eb815-23ed-48d9-b0c1-2b9ce0016f4e"/>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4eb815-23ed-48d9-b0c1-2b9ce0016f4e"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EPRI PowerPoint Template"/>
          <xsd:enumeration value="Design Templates"/>
          <xsd:enumeration value="EPRI Letterhead"/>
          <xsd:enumeration value="Events, Conferences, Meetings"/>
          <xsd:enumeration value="Miscellaneou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9d4eb815-23ed-48d9-b0c1-2b9ce0016f4e">EPRI PowerPoint Template</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8FDBBD-CE4F-4A8C-8C02-158CA41BCB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4eb815-23ed-48d9-b0c1-2b9ce0016f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521A8B-3986-40B6-95DF-B5A721DA9604}">
  <ds:schemaRefs>
    <ds:schemaRef ds:uri="http://schemas.microsoft.com/office/2006/documentManagement/types"/>
    <ds:schemaRef ds:uri="9d4eb815-23ed-48d9-b0c1-2b9ce0016f4e"/>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9E07810-A7D8-4B3A-A78F-4052749F24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1650</TotalTime>
  <Words>3454</Words>
  <Application>Microsoft Office PowerPoint</Application>
  <PresentationFormat>Widescreen</PresentationFormat>
  <Paragraphs>480</Paragraphs>
  <Slides>26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Arial Nova</vt:lpstr>
      <vt:lpstr>Arial Nova Cond</vt:lpstr>
      <vt:lpstr>Arial Nova Light</vt:lpstr>
      <vt:lpstr>Calibri</vt:lpstr>
      <vt:lpstr>Calibri Light</vt:lpstr>
      <vt:lpstr>Century Gothic</vt:lpstr>
      <vt:lpstr>Courier New</vt:lpstr>
      <vt:lpstr>Times New Roman</vt:lpstr>
      <vt:lpstr>Wingdings</vt:lpstr>
      <vt:lpstr>2021_EPRI_GO&amp;P</vt:lpstr>
      <vt:lpstr>Modeling and Valuation of Pumped Storage Hydropower Resources </vt:lpstr>
      <vt:lpstr>Pumped Storage Hydro Power Resources</vt:lpstr>
      <vt:lpstr>State of the Art</vt:lpstr>
      <vt:lpstr>Overall Project Objectives</vt:lpstr>
      <vt:lpstr>Modeling Approach</vt:lpstr>
      <vt:lpstr>Southeast Utility Operations  </vt:lpstr>
      <vt:lpstr>PSH Facilities Modeling Approach in PSO</vt:lpstr>
      <vt:lpstr>Southeast Utility: PSH Facilities Modeling Approach</vt:lpstr>
      <vt:lpstr>Southeast Utility Operations: Scheduling Process</vt:lpstr>
      <vt:lpstr>Proposed Case Studies</vt:lpstr>
      <vt:lpstr>Modeling Results</vt:lpstr>
      <vt:lpstr>System Characteristics</vt:lpstr>
      <vt:lpstr>Modeling Results: Sensitivity Analysis (Current VRE Mix)</vt:lpstr>
      <vt:lpstr>Modeling Results: Sensitivity Analysis (Current VRE Mix)</vt:lpstr>
      <vt:lpstr>Modeling Results: Total Real-time Energy Cost</vt:lpstr>
      <vt:lpstr>Generation Dispatch Profile in RT (Current VRE Mix)</vt:lpstr>
      <vt:lpstr>Cleared RT Reserve Profile (Current Penetration)</vt:lpstr>
      <vt:lpstr>Cycling of Thermal Generators (Current VRE Mix)</vt:lpstr>
      <vt:lpstr>Modeling Results: DA and RT PSH Schedule (Current VRE Mix)</vt:lpstr>
      <vt:lpstr>Modeling Results: DA and RT PSH SOC (Current VRE Mix)</vt:lpstr>
      <vt:lpstr>Key Observations</vt:lpstr>
      <vt:lpstr>Other Considerations: management of water quantities</vt:lpstr>
      <vt:lpstr>PowerPoint Presentation</vt:lpstr>
      <vt:lpstr>Order 841: State of Charge Management </vt:lpstr>
      <vt:lpstr>ISO/RTO Design Proposals: Implementation Details</vt:lpstr>
      <vt:lpstr>State of Charge Management: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Predicting Unique Market Pumped Storage Significance (PUMPSS)</dc:title>
  <dc:creator>Singhal, Nikita</dc:creator>
  <cp:lastModifiedBy>Heidarifar, Majid</cp:lastModifiedBy>
  <cp:revision>83</cp:revision>
  <dcterms:created xsi:type="dcterms:W3CDTF">2021-03-06T06:01:40Z</dcterms:created>
  <dcterms:modified xsi:type="dcterms:W3CDTF">2021-06-19T22:34:31Z</dcterms:modified>
</cp:coreProperties>
</file>